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1774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4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38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4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7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4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6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1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google.fr/url?sa=t&amp;rct=j&amp;q=&amp;esrc=s&amp;source=video&amp;cd=1&amp;cad=rja&amp;uact=8&amp;ved=0ahUKEwix8Oq496XQAhWEtBoKHZNDCaUQtwIIIzAA&amp;url=http%3A%2F%2Fwww.universcience.tv%2Fvideo-la-conquete-musulmane-du-languedoc-10413.html&amp;usg=AFQjCNE6UWwdQ8eEy6xpUaWs5NWI1HkHkg&amp;sig2=GQxvSX5kQnY4x09cZ_8HH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3096" y="0"/>
            <a:ext cx="11608904" cy="2820850"/>
          </a:xfrm>
        </p:spPr>
        <p:txBody>
          <a:bodyPr>
            <a:noAutofit/>
          </a:bodyPr>
          <a:lstStyle/>
          <a:p>
            <a:r>
              <a:rPr lang="fr-FR" sz="5400" b="0" dirty="0">
                <a:effectLst/>
                <a:latin typeface="Medieval Scribish" pitchFamily="2" charset="0"/>
              </a:rPr>
              <a:t>Les grands mouvements et déplacements de population </a:t>
            </a:r>
            <a:endParaRPr lang="fr-FR" sz="11500" b="0" dirty="0">
              <a:latin typeface="Medieval Scribish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3096" y="4047294"/>
            <a:ext cx="10516146" cy="2810706"/>
          </a:xfrm>
        </p:spPr>
        <p:txBody>
          <a:bodyPr>
            <a:noAutofit/>
          </a:bodyPr>
          <a:lstStyle/>
          <a:p>
            <a:r>
              <a:rPr lang="fr-FR" sz="7200" dirty="0">
                <a:latin typeface="Janda Apple Cobbler" panose="02000507000000020002" pitchFamily="2" charset="0"/>
              </a:rPr>
              <a:t>Qu’appelle-t-on les migrations barbares ?</a:t>
            </a:r>
          </a:p>
        </p:txBody>
      </p:sp>
    </p:spTree>
    <p:extLst>
      <p:ext uri="{BB962C8B-B14F-4D97-AF65-F5344CB8AC3E}">
        <p14:creationId xmlns:p14="http://schemas.microsoft.com/office/powerpoint/2010/main" val="125062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65043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L’armée romaine doit recruter des peuples étrangers, qu’ils appellent des « barbares » pour défendre ses frontières.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432" y="2054087"/>
            <a:ext cx="7945983" cy="4559008"/>
          </a:xfrm>
        </p:spPr>
      </p:pic>
    </p:spTree>
    <p:extLst>
      <p:ext uri="{BB962C8B-B14F-4D97-AF65-F5344CB8AC3E}">
        <p14:creationId xmlns:p14="http://schemas.microsoft.com/office/powerpoint/2010/main" val="141143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835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Certaines villes comme </a:t>
            </a:r>
            <a:r>
              <a:rPr lang="fr-FR" sz="4000" dirty="0" err="1">
                <a:latin typeface="Janda Apple Cobbler" panose="02000507000000020002" pitchFamily="2" charset="0"/>
              </a:rPr>
              <a:t>Vindunum</a:t>
            </a:r>
            <a:r>
              <a:rPr lang="fr-FR" sz="4000" dirty="0">
                <a:latin typeface="Janda Apple Cobbler" panose="02000507000000020002" pitchFamily="2" charset="0"/>
              </a:rPr>
              <a:t> (Le Mans) se sentent moins en sécurité dans ce contexte et construisent des murailles.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6053" y="2173357"/>
            <a:ext cx="8618744" cy="4307216"/>
          </a:xfrm>
        </p:spPr>
      </p:pic>
    </p:spTree>
    <p:extLst>
      <p:ext uri="{BB962C8B-B14F-4D97-AF65-F5344CB8AC3E}">
        <p14:creationId xmlns:p14="http://schemas.microsoft.com/office/powerpoint/2010/main" val="10613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18052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Rome est attaquée par les Wisigoths en 410.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146" y="1510748"/>
            <a:ext cx="6950837" cy="5128591"/>
          </a:xfrm>
        </p:spPr>
      </p:pic>
    </p:spTree>
    <p:extLst>
      <p:ext uri="{BB962C8B-B14F-4D97-AF65-F5344CB8AC3E}">
        <p14:creationId xmlns:p14="http://schemas.microsoft.com/office/powerpoint/2010/main" val="16182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8295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L’Empire Romain se divise en 476 : cette date a été choisie pour marquer la fin de l’Antiquité et le début du Moyen Age.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106" y="2080265"/>
            <a:ext cx="6366637" cy="4684442"/>
          </a:xfrm>
        </p:spPr>
      </p:pic>
    </p:spTree>
    <p:extLst>
      <p:ext uri="{BB962C8B-B14F-4D97-AF65-F5344CB8AC3E}">
        <p14:creationId xmlns:p14="http://schemas.microsoft.com/office/powerpoint/2010/main" val="39516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8540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C’est dans cet Empire affaibli que l’on observe des grands déplacements de population, comme celui des Huns...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089" y="1895062"/>
            <a:ext cx="6740614" cy="4864476"/>
          </a:xfrm>
        </p:spPr>
      </p:pic>
    </p:spTree>
    <p:extLst>
      <p:ext uri="{BB962C8B-B14F-4D97-AF65-F5344CB8AC3E}">
        <p14:creationId xmlns:p14="http://schemas.microsoft.com/office/powerpoint/2010/main" val="33980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728869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Des Wisigoths...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93" y="1113183"/>
            <a:ext cx="8245664" cy="5480845"/>
          </a:xfrm>
        </p:spPr>
      </p:pic>
    </p:spTree>
    <p:extLst>
      <p:ext uri="{BB962C8B-B14F-4D97-AF65-F5344CB8AC3E}">
        <p14:creationId xmlns:p14="http://schemas.microsoft.com/office/powerpoint/2010/main" val="390002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77078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Des Vandales...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93" y="1379906"/>
            <a:ext cx="8245664" cy="4947398"/>
          </a:xfrm>
        </p:spPr>
      </p:pic>
    </p:spTree>
    <p:extLst>
      <p:ext uri="{BB962C8B-B14F-4D97-AF65-F5344CB8AC3E}">
        <p14:creationId xmlns:p14="http://schemas.microsoft.com/office/powerpoint/2010/main" val="9503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77078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Des Burgondes...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199" y="1379906"/>
            <a:ext cx="6746451" cy="4947398"/>
          </a:xfrm>
        </p:spPr>
      </p:pic>
    </p:spTree>
    <p:extLst>
      <p:ext uri="{BB962C8B-B14F-4D97-AF65-F5344CB8AC3E}">
        <p14:creationId xmlns:p14="http://schemas.microsoft.com/office/powerpoint/2010/main" val="239812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477078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Des Francs...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218" y="1179444"/>
            <a:ext cx="8446414" cy="52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6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65043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Une partie des « Barbares » entrés en Gaule s’y installent définitivement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913" y="1484244"/>
            <a:ext cx="4877024" cy="5261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7164" y="6149010"/>
            <a:ext cx="1656522" cy="596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Clovis</a:t>
            </a:r>
          </a:p>
        </p:txBody>
      </p:sp>
      <p:sp>
        <p:nvSpPr>
          <p:cNvPr id="6" name="Bulle narrative : ronde 5"/>
          <p:cNvSpPr/>
          <p:nvPr/>
        </p:nvSpPr>
        <p:spPr>
          <a:xfrm>
            <a:off x="132521" y="2782957"/>
            <a:ext cx="2623931" cy="2663686"/>
          </a:xfrm>
          <a:prstGeom prst="wedgeEllipseCallout">
            <a:avLst>
              <a:gd name="adj1" fmla="val 159389"/>
              <a:gd name="adj2" fmla="val -9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Fineliner Script" panose="02000000000000000000" pitchFamily="50" charset="0"/>
              </a:rPr>
              <a:t>On m’a élu Roi des Francs, je deviens ensuite chrétien</a:t>
            </a:r>
          </a:p>
        </p:txBody>
      </p:sp>
    </p:spTree>
    <p:extLst>
      <p:ext uri="{BB962C8B-B14F-4D97-AF65-F5344CB8AC3E}">
        <p14:creationId xmlns:p14="http://schemas.microsoft.com/office/powerpoint/2010/main" val="18843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821" y="327547"/>
            <a:ext cx="10695205" cy="1850136"/>
          </a:xfrm>
        </p:spPr>
        <p:txBody>
          <a:bodyPr>
            <a:noAutofit/>
          </a:bodyPr>
          <a:lstStyle/>
          <a:p>
            <a:pPr algn="ctr"/>
            <a:r>
              <a:rPr lang="fr-FR" sz="4800" dirty="0">
                <a:latin typeface="Janda Apple Cobbler" panose="02000507000000020002" pitchFamily="2" charset="0"/>
              </a:rPr>
              <a:t>Comme les Grecs, les romains de l’Antiquité croient en plusieurs dieux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0139" y="2374710"/>
            <a:ext cx="7298570" cy="4351338"/>
          </a:xfrm>
        </p:spPr>
      </p:pic>
    </p:spTree>
    <p:extLst>
      <p:ext uri="{BB962C8B-B14F-4D97-AF65-F5344CB8AC3E}">
        <p14:creationId xmlns:p14="http://schemas.microsoft.com/office/powerpoint/2010/main" val="357934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" y="-127843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Plus tard le territoire français connait de nouvelles migrations : celles des </a:t>
            </a:r>
            <a:r>
              <a:rPr lang="fr-FR" sz="4000" dirty="0">
                <a:latin typeface="Janda Apple Cobbler" panose="02000507000000020002" pitchFamily="2" charset="0"/>
                <a:hlinkClick r:id="rId2"/>
              </a:rPr>
              <a:t>Sarrasins</a:t>
            </a:r>
            <a:endParaRPr lang="fr-FR" sz="4000" dirty="0">
              <a:latin typeface="Janda Apple Cobbler" panose="02000507000000020002" pitchFamily="2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117" y="1660808"/>
            <a:ext cx="8120612" cy="51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" y="-127843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Puis environ un siècle plus tard commencent celles des Vikings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217" y="1694331"/>
            <a:ext cx="8446414" cy="516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" y="815527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Contrairement à leurs représentations traditionnelles, tous ces peuples se déplaçaient avec leurs familles... Ce ne sont pas des « invasions » mais des migrations.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2216" y="2472049"/>
            <a:ext cx="8446414" cy="438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59026"/>
            <a:ext cx="11290851" cy="1815548"/>
          </a:xfrm>
        </p:spPr>
        <p:txBody>
          <a:bodyPr>
            <a:noAutofit/>
          </a:bodyPr>
          <a:lstStyle/>
          <a:p>
            <a:pPr algn="ctr"/>
            <a:r>
              <a:rPr lang="fr-FR" dirty="0">
                <a:latin typeface="Janda Apple Cobbler" panose="02000507000000020002" pitchFamily="2" charset="0"/>
              </a:rPr>
              <a:t>Un homme né dans l’Empire Romain, Jésus Christ, est à l’origine d’une nouvelle religion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53" y="2269311"/>
            <a:ext cx="5909854" cy="4588689"/>
          </a:xfrm>
        </p:spPr>
      </p:pic>
    </p:spTree>
    <p:extLst>
      <p:ext uri="{BB962C8B-B14F-4D97-AF65-F5344CB8AC3E}">
        <p14:creationId xmlns:p14="http://schemas.microsoft.com/office/powerpoint/2010/main" val="27567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820" y="645600"/>
            <a:ext cx="10695205" cy="1850136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Jésus-Christ dit qu’il est le fils d’un dieu unique. Il est crucifié . Les fidèles du Christ disent qu’il est ressuscité et répandent son message dans l’Empire.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95" y="2495736"/>
            <a:ext cx="3904004" cy="4351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" name="Bulle narrative : ronde 2"/>
          <p:cNvSpPr/>
          <p:nvPr/>
        </p:nvSpPr>
        <p:spPr>
          <a:xfrm>
            <a:off x="4876799" y="2597426"/>
            <a:ext cx="5844210" cy="4121425"/>
          </a:xfrm>
          <a:prstGeom prst="wedgeEllipseCallout">
            <a:avLst>
              <a:gd name="adj1" fmla="val -92883"/>
              <a:gd name="adj2" fmla="val -32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latin typeface="Fineliner Script" panose="02000000000000000000" pitchFamily="50" charset="0"/>
              </a:rPr>
              <a:t> Il n’y a ni juif ni Grec, il n’y a ni esclave ni homme libre, il n’y a ni homme ni femme, car vous ne faites qu’un dans le Christ Jésus.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3077" y="6250727"/>
            <a:ext cx="1656522" cy="596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Saint Paul</a:t>
            </a:r>
          </a:p>
        </p:txBody>
      </p:sp>
    </p:spTree>
    <p:extLst>
      <p:ext uri="{BB962C8B-B14F-4D97-AF65-F5344CB8AC3E}">
        <p14:creationId xmlns:p14="http://schemas.microsoft.com/office/powerpoint/2010/main" val="28154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835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Mais dans l’Empire Romain on doit rendre un culte à l’Empereur... C’est impossible pour les chrétiens qui croient en un seul Dieu !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653" y="2325074"/>
            <a:ext cx="5909854" cy="4477162"/>
          </a:xfrm>
        </p:spPr>
      </p:pic>
      <p:sp>
        <p:nvSpPr>
          <p:cNvPr id="5" name="Rectangle 4"/>
          <p:cNvSpPr/>
          <p:nvPr/>
        </p:nvSpPr>
        <p:spPr>
          <a:xfrm>
            <a:off x="2451653" y="2325074"/>
            <a:ext cx="1656522" cy="596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Néron</a:t>
            </a:r>
          </a:p>
        </p:txBody>
      </p:sp>
    </p:spTree>
    <p:extLst>
      <p:ext uri="{BB962C8B-B14F-4D97-AF65-F5344CB8AC3E}">
        <p14:creationId xmlns:p14="http://schemas.microsoft.com/office/powerpoint/2010/main" val="42226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06017"/>
            <a:ext cx="11290851" cy="755374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L’Empereur Romain a un pouvoir absolu.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787" y="917206"/>
            <a:ext cx="6975491" cy="5940794"/>
          </a:xfrm>
        </p:spPr>
      </p:pic>
    </p:spTree>
    <p:extLst>
      <p:ext uri="{BB962C8B-B14F-4D97-AF65-F5344CB8AC3E}">
        <p14:creationId xmlns:p14="http://schemas.microsoft.com/office/powerpoint/2010/main" val="33640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835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Les chrétiens sont persécutés durant les I</a:t>
            </a:r>
            <a:r>
              <a:rPr lang="fr-FR" sz="4000" baseline="30000" dirty="0">
                <a:latin typeface="Janda Apple Cobbler" panose="02000507000000020002" pitchFamily="2" charset="0"/>
              </a:rPr>
              <a:t>er</a:t>
            </a:r>
            <a:r>
              <a:rPr lang="fr-FR" sz="4000" dirty="0">
                <a:latin typeface="Janda Apple Cobbler" panose="02000507000000020002" pitchFamily="2" charset="0"/>
              </a:rPr>
              <a:t> et 2</a:t>
            </a:r>
            <a:r>
              <a:rPr lang="fr-FR" sz="4000" baseline="30000" dirty="0">
                <a:latin typeface="Janda Apple Cobbler" panose="02000507000000020002" pitchFamily="2" charset="0"/>
              </a:rPr>
              <a:t>ème</a:t>
            </a:r>
            <a:r>
              <a:rPr lang="fr-FR" sz="4000" dirty="0">
                <a:latin typeface="Janda Apple Cobbler" panose="02000507000000020002" pitchFamily="2" charset="0"/>
              </a:rPr>
              <a:t> siècles, car leur religion remet en cause l’ordre social et politique de Rome.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0057" y="2325074"/>
            <a:ext cx="4553046" cy="4477162"/>
          </a:xfrm>
        </p:spPr>
      </p:pic>
    </p:spTree>
    <p:extLst>
      <p:ext uri="{BB962C8B-B14F-4D97-AF65-F5344CB8AC3E}">
        <p14:creationId xmlns:p14="http://schemas.microsoft.com/office/powerpoint/2010/main" val="279921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32522"/>
            <a:ext cx="11290851" cy="2040835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Plus tard, des gens de pouvoir se convertissent au christianisme. En 313 l’Empereur Constantin autorise la religion chrétienne puis se convertit.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1789" y="2284018"/>
            <a:ext cx="6476437" cy="4573982"/>
          </a:xfrm>
        </p:spPr>
      </p:pic>
      <p:sp>
        <p:nvSpPr>
          <p:cNvPr id="3" name="Bulle narrative : ronde 2"/>
          <p:cNvSpPr/>
          <p:nvPr/>
        </p:nvSpPr>
        <p:spPr>
          <a:xfrm>
            <a:off x="106017" y="2173357"/>
            <a:ext cx="2623931" cy="1974573"/>
          </a:xfrm>
          <a:prstGeom prst="wedgeEllipseCallout">
            <a:avLst>
              <a:gd name="adj1" fmla="val 77571"/>
              <a:gd name="adj2" fmla="val 9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atin typeface="Fineliner Script" panose="02000000000000000000" pitchFamily="50" charset="0"/>
              </a:rPr>
              <a:t> Je donne du pouvoir à l’Eglise Chrétienne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1789" y="6261653"/>
            <a:ext cx="1656522" cy="5963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Constantin</a:t>
            </a:r>
          </a:p>
        </p:txBody>
      </p:sp>
    </p:spTree>
    <p:extLst>
      <p:ext uri="{BB962C8B-B14F-4D97-AF65-F5344CB8AC3E}">
        <p14:creationId xmlns:p14="http://schemas.microsoft.com/office/powerpoint/2010/main" val="33509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16835"/>
            <a:ext cx="11290851" cy="1656522"/>
          </a:xfrm>
        </p:spPr>
        <p:txBody>
          <a:bodyPr>
            <a:noAutofit/>
          </a:bodyPr>
          <a:lstStyle/>
          <a:p>
            <a:pPr algn="ctr"/>
            <a:r>
              <a:rPr lang="fr-FR" sz="4000" dirty="0">
                <a:latin typeface="Janda Apple Cobbler" panose="02000507000000020002" pitchFamily="2" charset="0"/>
              </a:rPr>
              <a:t>L’Empire Romain est alors très étendu. Il est de moins en moins facile de contrôler ses frontières.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595" y="2160150"/>
            <a:ext cx="7465657" cy="4697850"/>
          </a:xfrm>
        </p:spPr>
      </p:pic>
    </p:spTree>
    <p:extLst>
      <p:ext uri="{BB962C8B-B14F-4D97-AF65-F5344CB8AC3E}">
        <p14:creationId xmlns:p14="http://schemas.microsoft.com/office/powerpoint/2010/main" val="16673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TM03457515[[fn=Vue]]</Template>
  <TotalTime>164</TotalTime>
  <Words>373</Words>
  <Application>Microsoft Office PowerPoint</Application>
  <PresentationFormat>Grand écran</PresentationFormat>
  <Paragraphs>30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Century Schoolbook</vt:lpstr>
      <vt:lpstr>Fineliner Script</vt:lpstr>
      <vt:lpstr>Janda Apple Cobbler</vt:lpstr>
      <vt:lpstr>Medieval Scribish</vt:lpstr>
      <vt:lpstr>Wingdings 2</vt:lpstr>
      <vt:lpstr>View</vt:lpstr>
      <vt:lpstr>Les grands mouvements et déplacements de population </vt:lpstr>
      <vt:lpstr>Comme les Grecs, les romains de l’Antiquité croient en plusieurs dieux</vt:lpstr>
      <vt:lpstr>Un homme né dans l’Empire Romain, Jésus Christ, est à l’origine d’une nouvelle religion</vt:lpstr>
      <vt:lpstr>Jésus-Christ dit qu’il est le fils d’un dieu unique. Il est crucifié . Les fidèles du Christ disent qu’il est ressuscité et répandent son message dans l’Empire.</vt:lpstr>
      <vt:lpstr>Mais dans l’Empire Romain on doit rendre un culte à l’Empereur... C’est impossible pour les chrétiens qui croient en un seul Dieu !</vt:lpstr>
      <vt:lpstr>L’Empereur Romain a un pouvoir absolu.</vt:lpstr>
      <vt:lpstr>Les chrétiens sont persécutés durant les Ier et 2ème siècles, car leur religion remet en cause l’ordre social et politique de Rome.</vt:lpstr>
      <vt:lpstr>Plus tard, des gens de pouvoir se convertissent au christianisme. En 313 l’Empereur Constantin autorise la religion chrétienne puis se convertit.</vt:lpstr>
      <vt:lpstr>L’Empire Romain est alors très étendu. Il est de moins en moins facile de contrôler ses frontières.</vt:lpstr>
      <vt:lpstr>L’armée romaine doit recruter des peuples étrangers, qu’ils appellent des « barbares » pour défendre ses frontières.</vt:lpstr>
      <vt:lpstr>Certaines villes comme Vindunum (Le Mans) se sentent moins en sécurité dans ce contexte et construisent des murailles.</vt:lpstr>
      <vt:lpstr>Rome est attaquée par les Wisigoths en 410.</vt:lpstr>
      <vt:lpstr>L’Empire Romain se divise en 476 : cette date a été choisie pour marquer la fin de l’Antiquité et le début du Moyen Age.</vt:lpstr>
      <vt:lpstr>C’est dans cet Empire affaibli que l’on observe des grands déplacements de population, comme celui des Huns...</vt:lpstr>
      <vt:lpstr>Des Wisigoths...</vt:lpstr>
      <vt:lpstr>Des Vandales...</vt:lpstr>
      <vt:lpstr>Des Burgondes...</vt:lpstr>
      <vt:lpstr>Des Francs...</vt:lpstr>
      <vt:lpstr>Une partie des « Barbares » entrés en Gaule s’y installent définitivement</vt:lpstr>
      <vt:lpstr>Plus tard le territoire français connait de nouvelles migrations : celles des Sarrasins</vt:lpstr>
      <vt:lpstr>Puis environ un siècle plus tard commencent celles des Vikings</vt:lpstr>
      <vt:lpstr>Contrairement à leurs représentations traditionnelles, tous ces peuples se déplaçaient avec leurs familles... Ce ne sont pas des « invasions » mais des migrations.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Grecs et Romains</dc:title>
  <dc:creator>Alice Brandicourt</dc:creator>
  <cp:lastModifiedBy>Alice Brandicourt</cp:lastModifiedBy>
  <cp:revision>44</cp:revision>
  <dcterms:created xsi:type="dcterms:W3CDTF">2016-09-25T12:39:25Z</dcterms:created>
  <dcterms:modified xsi:type="dcterms:W3CDTF">2016-11-13T14:26:39Z</dcterms:modified>
</cp:coreProperties>
</file>