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67" r:id="rId3"/>
    <p:sldId id="271" r:id="rId4"/>
    <p:sldId id="272" r:id="rId5"/>
    <p:sldId id="273" r:id="rId6"/>
    <p:sldId id="275" r:id="rId7"/>
    <p:sldId id="277" r:id="rId8"/>
    <p:sldId id="274" r:id="rId9"/>
    <p:sldId id="280" r:id="rId10"/>
    <p:sldId id="283" r:id="rId11"/>
    <p:sldId id="284" r:id="rId12"/>
    <p:sldId id="286" r:id="rId13"/>
    <p:sldId id="288" r:id="rId14"/>
    <p:sldId id="291" r:id="rId15"/>
    <p:sldId id="293" r:id="rId16"/>
    <p:sldId id="259" r:id="rId17"/>
    <p:sldId id="268" r:id="rId18"/>
    <p:sldId id="276" r:id="rId19"/>
    <p:sldId id="278" r:id="rId20"/>
    <p:sldId id="279" r:id="rId21"/>
    <p:sldId id="281" r:id="rId22"/>
    <p:sldId id="282" r:id="rId23"/>
    <p:sldId id="285" r:id="rId24"/>
    <p:sldId id="287" r:id="rId25"/>
    <p:sldId id="289" r:id="rId26"/>
    <p:sldId id="290" r:id="rId27"/>
    <p:sldId id="292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7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ECB5-9450-48C1-BC8B-02C838CDE6B9}" type="datetimeFigureOut">
              <a:rPr lang="fr-FR"/>
              <a:t>30/11/2016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BE9C-E2E4-43F3-8D67-E9DB812BB9B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57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0964-1A1C-492A-8ABB-97C526CFCDFB}" type="datetimeFigureOut">
              <a:rPr lang="fr-FR"/>
              <a:t>30/11/2016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ED93-11B9-488C-8E71-3FBEB8F36D4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63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905000" y="1464287"/>
            <a:ext cx="8382000" cy="2729554"/>
          </a:xfrm>
        </p:spPr>
        <p:txBody>
          <a:bodyPr tIns="0" bIns="0" anchor="b"/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193840"/>
            <a:ext cx="8382000" cy="1108883"/>
          </a:xfrm>
        </p:spPr>
        <p:txBody>
          <a:bodyPr t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16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200">
          <p15:clr>
            <a:srgbClr val="5ACBF0"/>
          </p15:clr>
        </p15:guide>
        <p15:guide id="2" pos="6480">
          <p15:clr>
            <a:srgbClr val="5ACBF0"/>
          </p15:clr>
        </p15:guide>
        <p15:guide id="3" orient="horz" pos="2160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2171700"/>
            <a:ext cx="5707039" cy="4000500"/>
          </a:xfrm>
          <a:solidFill>
            <a:schemeClr val="bg1">
              <a:lumMod val="75000"/>
            </a:schemeClr>
          </a:solidFill>
          <a:ln w="63500">
            <a:solidFill>
              <a:schemeClr val="tx1">
                <a:lumMod val="50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fr-FR"/>
              <a:t>30/11/2016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3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fr-FR"/>
              <a:t>30/11/2016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9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91800" y="685799"/>
            <a:ext cx="1409700" cy="54911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85799"/>
            <a:ext cx="9038544" cy="549116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4627" y="6511119"/>
            <a:ext cx="2651162" cy="275839"/>
          </a:xfrm>
        </p:spPr>
        <p:txBody>
          <a:bodyPr/>
          <a:lstStyle/>
          <a:p>
            <a:fld id="{17DAC9ED-883A-4295-875C-D653C1FCD32D}" type="datetimeFigureOut">
              <a:rPr lang="fr-FR"/>
              <a:t>30/11/2016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1119"/>
            <a:ext cx="5157725" cy="275839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490" y="6511119"/>
            <a:ext cx="1115786" cy="275839"/>
          </a:xfrm>
        </p:spPr>
        <p:txBody>
          <a:bodyPr/>
          <a:lstStyle/>
          <a:p>
            <a:fld id="{29927BEA-0E01-4643-B2DE-F82012A02F2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fr-FR"/>
              <a:t>30/11/2016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4" y="3767351"/>
            <a:ext cx="8982076" cy="1080448"/>
          </a:xfrm>
        </p:spPr>
        <p:txBody>
          <a:bodyPr tIns="0" bIns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fr-FR"/>
              <a:t>30/11/2016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1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609724" y="3767351"/>
            <a:ext cx="8982076" cy="1080448"/>
          </a:xfrm>
        </p:spPr>
        <p:txBody>
          <a:bodyPr tIns="0" bIns="0"/>
          <a:lstStyle>
            <a:lvl1pPr marL="0" indent="0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fr-FR"/>
              <a:t>30/11/2016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8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171699"/>
            <a:ext cx="4419600" cy="40052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71699"/>
            <a:ext cx="4419600" cy="40052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fr-FR"/>
              <a:t>30/11/2016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7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3" y="1681163"/>
            <a:ext cx="441655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723" y="2505075"/>
            <a:ext cx="441655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419600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41960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fr-FR"/>
              <a:t>30/11/2016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4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fr-FR"/>
              <a:t>30/11/2016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9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fr-FR"/>
              <a:pPr/>
              <a:t>30/11/2016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9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71700"/>
            <a:ext cx="5707038" cy="4000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fr-FR"/>
              <a:t>30/11/2016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1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600200" y="295562"/>
            <a:ext cx="8991600" cy="100824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5" y="2171700"/>
            <a:ext cx="8991600" cy="40005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6151" y="6511119"/>
            <a:ext cx="2651162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fr-FR"/>
              <a:pPr/>
              <a:t>30/11/2016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724" y="6511119"/>
            <a:ext cx="5157725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6014" y="6511119"/>
            <a:ext cx="1115786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2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67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247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819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391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4963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53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107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679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6672">
          <p15:clr>
            <a:srgbClr val="F26B43"/>
          </p15:clr>
        </p15:guide>
        <p15:guide id="3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59" y="0"/>
            <a:ext cx="6841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62" y="0"/>
            <a:ext cx="7235686" cy="67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02" y="0"/>
            <a:ext cx="8145951" cy="66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77" y="0"/>
            <a:ext cx="5757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6" y="94704"/>
            <a:ext cx="10402956" cy="68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2" y="1"/>
            <a:ext cx="8874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71061" y="450307"/>
            <a:ext cx="11410122" cy="1008247"/>
          </a:xfrm>
        </p:spPr>
        <p:txBody>
          <a:bodyPr>
            <a:noAutofit/>
          </a:bodyPr>
          <a:lstStyle/>
          <a:p>
            <a:pPr algn="ctr"/>
            <a:r>
              <a:rPr lang="fr-FR" sz="9000" noProof="1">
                <a:latin typeface="My School Font PG" pitchFamily="2" charset="0"/>
              </a:rPr>
              <a:t>A MOUSE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7"/>
          <a:stretch/>
        </p:blipFill>
        <p:spPr>
          <a:xfrm>
            <a:off x="3252443" y="1808858"/>
            <a:ext cx="7002904" cy="504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90" y="2134883"/>
            <a:ext cx="5756664" cy="4441156"/>
          </a:xfrm>
          <a:prstGeom prst="rect">
            <a:avLst/>
          </a:prstGeom>
        </p:spPr>
      </p:pic>
      <p:sp>
        <p:nvSpPr>
          <p:cNvPr id="6" name="Titre 12"/>
          <p:cNvSpPr>
            <a:spLocks noGrp="1"/>
          </p:cNvSpPr>
          <p:nvPr>
            <p:ph type="title"/>
          </p:nvPr>
        </p:nvSpPr>
        <p:spPr>
          <a:xfrm>
            <a:off x="371061" y="450307"/>
            <a:ext cx="11410122" cy="1008247"/>
          </a:xfrm>
        </p:spPr>
        <p:txBody>
          <a:bodyPr>
            <a:noAutofit/>
          </a:bodyPr>
          <a:lstStyle/>
          <a:p>
            <a:pPr algn="ctr"/>
            <a:r>
              <a:rPr lang="fr-FR" sz="9000" noProof="1">
                <a:latin typeface="My School Font PG" pitchFamily="2" charset="0"/>
              </a:rPr>
              <a:t>A COOKIE</a:t>
            </a:r>
          </a:p>
        </p:txBody>
      </p:sp>
    </p:spTree>
    <p:extLst>
      <p:ext uri="{BB962C8B-B14F-4D97-AF65-F5344CB8AC3E}">
        <p14:creationId xmlns:p14="http://schemas.microsoft.com/office/powerpoint/2010/main" val="20092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2"/>
          <p:cNvSpPr>
            <a:spLocks noGrp="1"/>
          </p:cNvSpPr>
          <p:nvPr>
            <p:ph type="title"/>
          </p:nvPr>
        </p:nvSpPr>
        <p:spPr>
          <a:xfrm>
            <a:off x="371061" y="450307"/>
            <a:ext cx="11410122" cy="1008247"/>
          </a:xfrm>
        </p:spPr>
        <p:txBody>
          <a:bodyPr>
            <a:noAutofit/>
          </a:bodyPr>
          <a:lstStyle/>
          <a:p>
            <a:pPr algn="ctr"/>
            <a:r>
              <a:rPr lang="fr-FR" sz="9000" noProof="1">
                <a:latin typeface="My School Font PG" pitchFamily="2" charset="0"/>
              </a:rPr>
              <a:t>HOT COCOA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47" y="1795452"/>
            <a:ext cx="8355549" cy="50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2"/>
          <p:cNvSpPr>
            <a:spLocks noGrp="1"/>
          </p:cNvSpPr>
          <p:nvPr>
            <p:ph type="title"/>
          </p:nvPr>
        </p:nvSpPr>
        <p:spPr>
          <a:xfrm>
            <a:off x="371061" y="450307"/>
            <a:ext cx="11410122" cy="1008247"/>
          </a:xfrm>
        </p:spPr>
        <p:txBody>
          <a:bodyPr>
            <a:noAutofit/>
          </a:bodyPr>
          <a:lstStyle/>
          <a:p>
            <a:pPr algn="ctr"/>
            <a:r>
              <a:rPr lang="fr-FR" sz="9000" noProof="1">
                <a:latin typeface="My School Font PG" pitchFamily="2" charset="0"/>
              </a:rPr>
              <a:t>A CANDY CANE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50" y="1908313"/>
            <a:ext cx="7652048" cy="47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2"/>
          <p:cNvSpPr>
            <a:spLocks noGrp="1"/>
          </p:cNvSpPr>
          <p:nvPr>
            <p:ph type="title"/>
          </p:nvPr>
        </p:nvSpPr>
        <p:spPr>
          <a:xfrm>
            <a:off x="371061" y="450307"/>
            <a:ext cx="11410122" cy="1008247"/>
          </a:xfrm>
        </p:spPr>
        <p:txBody>
          <a:bodyPr>
            <a:noAutofit/>
          </a:bodyPr>
          <a:lstStyle/>
          <a:p>
            <a:pPr algn="ctr"/>
            <a:r>
              <a:rPr lang="fr-FR" sz="9000" noProof="1">
                <a:latin typeface="My School Font PG" pitchFamily="2" charset="0"/>
              </a:rPr>
              <a:t>JINGLE BELLS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2" y="2263016"/>
            <a:ext cx="11341040" cy="43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7"/>
          <a:stretch/>
        </p:blipFill>
        <p:spPr>
          <a:xfrm>
            <a:off x="2267705" y="203983"/>
            <a:ext cx="9228784" cy="66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8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2"/>
          <p:cNvSpPr>
            <a:spLocks noGrp="1"/>
          </p:cNvSpPr>
          <p:nvPr>
            <p:ph type="title"/>
          </p:nvPr>
        </p:nvSpPr>
        <p:spPr>
          <a:xfrm>
            <a:off x="371061" y="450307"/>
            <a:ext cx="11410122" cy="1008247"/>
          </a:xfrm>
        </p:spPr>
        <p:txBody>
          <a:bodyPr>
            <a:noAutofit/>
          </a:bodyPr>
          <a:lstStyle/>
          <a:p>
            <a:pPr algn="ctr"/>
            <a:r>
              <a:rPr lang="fr-FR" sz="9000" noProof="1">
                <a:latin typeface="My School Font PG" pitchFamily="2" charset="0"/>
              </a:rPr>
              <a:t>A CANDLE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 b="2673"/>
          <a:stretch/>
        </p:blipFill>
        <p:spPr>
          <a:xfrm>
            <a:off x="4313288" y="1868556"/>
            <a:ext cx="3525667" cy="48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2"/>
          <p:cNvSpPr>
            <a:spLocks noGrp="1"/>
          </p:cNvSpPr>
          <p:nvPr>
            <p:ph type="title"/>
          </p:nvPr>
        </p:nvSpPr>
        <p:spPr>
          <a:xfrm>
            <a:off x="371061" y="450307"/>
            <a:ext cx="11410122" cy="1008247"/>
          </a:xfrm>
        </p:spPr>
        <p:txBody>
          <a:bodyPr>
            <a:noAutofit/>
          </a:bodyPr>
          <a:lstStyle/>
          <a:p>
            <a:pPr algn="ctr"/>
            <a:r>
              <a:rPr lang="fr-FR" sz="9000" noProof="1">
                <a:latin typeface="My School Font PG" pitchFamily="2" charset="0"/>
              </a:rPr>
              <a:t>AN ANGEL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79" y="1921565"/>
            <a:ext cx="3538685" cy="47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3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2"/>
          <p:cNvSpPr>
            <a:spLocks noGrp="1"/>
          </p:cNvSpPr>
          <p:nvPr>
            <p:ph type="title"/>
          </p:nvPr>
        </p:nvSpPr>
        <p:spPr>
          <a:xfrm>
            <a:off x="371061" y="450307"/>
            <a:ext cx="11410122" cy="1008247"/>
          </a:xfrm>
        </p:spPr>
        <p:txBody>
          <a:bodyPr>
            <a:noAutofit/>
          </a:bodyPr>
          <a:lstStyle/>
          <a:p>
            <a:pPr algn="ctr"/>
            <a:r>
              <a:rPr lang="fr-FR" sz="9000" noProof="1">
                <a:latin typeface="My School Font PG" pitchFamily="2" charset="0"/>
              </a:rPr>
              <a:t>A STOCKING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96" y="1855304"/>
            <a:ext cx="3866252" cy="50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2"/>
          <p:cNvSpPr>
            <a:spLocks noGrp="1"/>
          </p:cNvSpPr>
          <p:nvPr>
            <p:ph type="title"/>
          </p:nvPr>
        </p:nvSpPr>
        <p:spPr>
          <a:xfrm>
            <a:off x="371061" y="450307"/>
            <a:ext cx="11410122" cy="1008247"/>
          </a:xfrm>
        </p:spPr>
        <p:txBody>
          <a:bodyPr>
            <a:noAutofit/>
          </a:bodyPr>
          <a:lstStyle/>
          <a:p>
            <a:pPr algn="ctr"/>
            <a:r>
              <a:rPr lang="fr-FR" sz="9000" noProof="1">
                <a:latin typeface="My School Font PG" pitchFamily="2" charset="0"/>
              </a:rPr>
              <a:t>A SNOW GLOBE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59" y="1869384"/>
            <a:ext cx="51149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2"/>
          <p:cNvSpPr>
            <a:spLocks noGrp="1"/>
          </p:cNvSpPr>
          <p:nvPr>
            <p:ph type="title"/>
          </p:nvPr>
        </p:nvSpPr>
        <p:spPr>
          <a:xfrm>
            <a:off x="371061" y="450307"/>
            <a:ext cx="11410122" cy="1008247"/>
          </a:xfrm>
        </p:spPr>
        <p:txBody>
          <a:bodyPr>
            <a:noAutofit/>
          </a:bodyPr>
          <a:lstStyle/>
          <a:p>
            <a:pPr algn="ctr"/>
            <a:r>
              <a:rPr lang="fr-FR" sz="9000" noProof="1">
                <a:latin typeface="My School Font PG" pitchFamily="2" charset="0"/>
              </a:rPr>
              <a:t>A MUSIC BOX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2" y="1934817"/>
            <a:ext cx="5872780" cy="48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2"/>
          <p:cNvSpPr>
            <a:spLocks noGrp="1"/>
          </p:cNvSpPr>
          <p:nvPr>
            <p:ph type="title"/>
          </p:nvPr>
        </p:nvSpPr>
        <p:spPr>
          <a:xfrm>
            <a:off x="371061" y="450307"/>
            <a:ext cx="11410122" cy="1008247"/>
          </a:xfrm>
        </p:spPr>
        <p:txBody>
          <a:bodyPr>
            <a:noAutofit/>
          </a:bodyPr>
          <a:lstStyle/>
          <a:p>
            <a:pPr algn="ctr"/>
            <a:r>
              <a:rPr lang="fr-FR" sz="9000" noProof="1">
                <a:latin typeface="My School Font PG" pitchFamily="2" charset="0"/>
              </a:rPr>
              <a:t>A CHRISTMAS TREE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78" y="1866249"/>
            <a:ext cx="4190688" cy="49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2"/>
          <p:cNvSpPr>
            <a:spLocks noGrp="1"/>
          </p:cNvSpPr>
          <p:nvPr>
            <p:ph type="title"/>
          </p:nvPr>
        </p:nvSpPr>
        <p:spPr>
          <a:xfrm>
            <a:off x="371061" y="450307"/>
            <a:ext cx="11410122" cy="1008247"/>
          </a:xfrm>
        </p:spPr>
        <p:txBody>
          <a:bodyPr>
            <a:noAutofit/>
          </a:bodyPr>
          <a:lstStyle/>
          <a:p>
            <a:pPr algn="ctr"/>
            <a:r>
              <a:rPr lang="fr-FR" sz="9000" noProof="1">
                <a:latin typeface="My School Font PG" pitchFamily="2" charset="0"/>
              </a:rPr>
              <a:t>PRESENTS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09" y="2001078"/>
            <a:ext cx="7412681" cy="485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2"/>
          <p:cNvSpPr>
            <a:spLocks noGrp="1"/>
          </p:cNvSpPr>
          <p:nvPr>
            <p:ph type="title"/>
          </p:nvPr>
        </p:nvSpPr>
        <p:spPr>
          <a:xfrm>
            <a:off x="371061" y="450307"/>
            <a:ext cx="11410122" cy="1008247"/>
          </a:xfrm>
        </p:spPr>
        <p:txBody>
          <a:bodyPr>
            <a:noAutofit/>
          </a:bodyPr>
          <a:lstStyle/>
          <a:p>
            <a:pPr algn="ctr"/>
            <a:r>
              <a:rPr lang="fr-FR" sz="9000" noProof="1">
                <a:latin typeface="My School Font PG" pitchFamily="2" charset="0"/>
              </a:rPr>
              <a:t>SANTA CLAUS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90" y="1824014"/>
            <a:ext cx="6514064" cy="50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49" y="119269"/>
            <a:ext cx="8592629" cy="66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41" y="101254"/>
            <a:ext cx="11151759" cy="67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40" y="437322"/>
            <a:ext cx="10072830" cy="63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3" y="1325217"/>
            <a:ext cx="11778117" cy="45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 b="2673"/>
          <a:stretch/>
        </p:blipFill>
        <p:spPr>
          <a:xfrm>
            <a:off x="2994727" y="22725"/>
            <a:ext cx="4934835" cy="6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114300"/>
            <a:ext cx="49053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53" y="0"/>
            <a:ext cx="5300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7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itched Border 16x9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itchedBorder_16x9_TP103431335" id="{1A9052A3-5545-4A90-8170-0989CF20F6F3}" vid="{44FB4152-0A9D-4A21-9B65-739F14FE09C4}"/>
    </a:ext>
  </a:extLst>
</a:theme>
</file>

<file path=ppt/theme/theme2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DB5B3F-8133-4C47-A120-6F3ACAE5D1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avec bordure jeans piquée (grand écran)</Template>
  <TotalTime>0</TotalTime>
  <Words>29</Words>
  <Application>Microsoft Office PowerPoint</Application>
  <PresentationFormat>Grand écran</PresentationFormat>
  <Paragraphs>13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My School Font PG</vt:lpstr>
      <vt:lpstr>Wingdings</vt:lpstr>
      <vt:lpstr>Stitched Border 16x9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MOUSE</vt:lpstr>
      <vt:lpstr>A COOKIE</vt:lpstr>
      <vt:lpstr>HOT COCOA</vt:lpstr>
      <vt:lpstr>A CANDY CANE</vt:lpstr>
      <vt:lpstr>JINGLE BELLS</vt:lpstr>
      <vt:lpstr>A CANDLE</vt:lpstr>
      <vt:lpstr>AN ANGEL</vt:lpstr>
      <vt:lpstr>A STOCKING</vt:lpstr>
      <vt:lpstr>A SNOW GLOBE</vt:lpstr>
      <vt:lpstr>A MUSIC BOX</vt:lpstr>
      <vt:lpstr>A CHRISTMAS TREE</vt:lpstr>
      <vt:lpstr>PRESENTS</vt:lpstr>
      <vt:lpstr>SANTA CLAUS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2016-11-30T19:55:41Z</dcterms:created>
  <dcterms:modified xsi:type="dcterms:W3CDTF">2016-11-30T21:18:52Z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TC034313719991</vt:lpwstr>
  </property>
</Properties>
</file>