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&amp;ehk=Vp8x1SE7BuFK7vEHyCbzaw&amp;r=0&amp;pid=OfficeInsert" ContentType="image/jpeg"/>
  <Default Extension="jpg&amp;ehk=6CHxJ97BK4L5j6CBfRdP5A&amp;r=0&amp;pid=OfficeInsert" ContentType="image/jpeg"/>
  <Default Extension="jpg" ContentType="image/jpeg"/>
  <Default Extension="jpg&amp;ehk=Gv0djxAX78HJ01pGsG" ContentType="image/jpeg"/>
  <Default Extension="png&amp;ehk=S5OFO9HnrsY8De6sDvtvzg&amp;r=0&amp;pid=OfficeInsert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22" r:id="rId1"/>
  </p:sldMasterIdLst>
  <p:sldIdLst>
    <p:sldId id="256" r:id="rId2"/>
    <p:sldId id="257" r:id="rId3"/>
    <p:sldId id="286" r:id="rId4"/>
    <p:sldId id="287" r:id="rId5"/>
    <p:sldId id="260" r:id="rId6"/>
    <p:sldId id="261" r:id="rId7"/>
    <p:sldId id="281" r:id="rId8"/>
    <p:sldId id="288" r:id="rId9"/>
    <p:sldId id="28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0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1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8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323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04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9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6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2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3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2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2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5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8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2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92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3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22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8" r:id="rId16"/>
    <p:sldLayoutId id="214748413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Gv0djxAX78HJ01pGs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Vp8x1SE7BuFK7vEHyCbzaw&amp;r=0&amp;pid=OfficeInsert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6CHxJ97BK4L5j6CBfRdP5A&amp;r=0&amp;pid=OfficeInsert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&amp;ehk=S5OFO9HnrsY8De6sDvtvzg&amp;r=0&amp;pid=OfficeInsert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2637"/>
            <a:ext cx="12192000" cy="3348519"/>
          </a:xfrm>
        </p:spPr>
        <p:txBody>
          <a:bodyPr>
            <a:noAutofit/>
          </a:bodyPr>
          <a:lstStyle/>
          <a:p>
            <a:r>
              <a:rPr lang="fr-FR" sz="13800" dirty="0">
                <a:latin typeface="Blackadder ITC" panose="04020505051007020D02" pitchFamily="82" charset="0"/>
              </a:rPr>
              <a:t>La fin de l’Ancien Régime</a:t>
            </a:r>
            <a:endParaRPr lang="fr-FR" sz="13800" dirty="0">
              <a:latin typeface="Janda Apple Cobbler" panose="02000507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5371" y="611120"/>
            <a:ext cx="4642339" cy="5400320"/>
          </a:xfrm>
        </p:spPr>
        <p:txBody>
          <a:bodyPr>
            <a:noAutofit/>
          </a:bodyPr>
          <a:lstStyle/>
          <a:p>
            <a:pPr algn="ctr"/>
            <a:r>
              <a:rPr lang="fr-FR" sz="6000" b="0" cap="none" dirty="0">
                <a:latin typeface="Script MT Bold" panose="03040602040607080904" pitchFamily="66" charset="0"/>
              </a:rPr>
              <a:t>En 1792, </a:t>
            </a:r>
            <a:br>
              <a:rPr lang="fr-FR" sz="6000" b="0" cap="none" dirty="0">
                <a:latin typeface="Script MT Bold" panose="03040602040607080904" pitchFamily="66" charset="0"/>
              </a:rPr>
            </a:br>
            <a:r>
              <a:rPr lang="fr-FR" sz="6000" b="0" cap="none" dirty="0">
                <a:latin typeface="Script MT Bold" panose="03040602040607080904" pitchFamily="66" charset="0"/>
              </a:rPr>
              <a:t>Louis </a:t>
            </a:r>
            <a:r>
              <a:rPr lang="fr-FR" sz="6000" b="0" cap="none" dirty="0">
                <a:latin typeface="Bell MT" panose="02020503060305020303" pitchFamily="18" charset="0"/>
              </a:rPr>
              <a:t>XVI</a:t>
            </a:r>
            <a:r>
              <a:rPr lang="fr-FR" sz="6000" b="0" cap="none" dirty="0">
                <a:latin typeface="Script MT Bold" panose="03040602040607080904" pitchFamily="66" charset="0"/>
              </a:rPr>
              <a:t> et sa famille sont arrêtés.</a:t>
            </a:r>
            <a:br>
              <a:rPr lang="fr-FR" sz="6000" b="0" cap="none" dirty="0">
                <a:latin typeface="Script MT Bold" panose="03040602040607080904" pitchFamily="66" charset="0"/>
              </a:rPr>
            </a:br>
            <a:r>
              <a:rPr lang="fr-FR" sz="6000" b="0" cap="none" dirty="0">
                <a:latin typeface="Script MT Bold" panose="03040602040607080904" pitchFamily="66" charset="0"/>
              </a:rPr>
              <a:t>C’est la fin de la monarchie d’Ancien Régime.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9" y="611120"/>
            <a:ext cx="6658258" cy="584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4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2872" y="711883"/>
            <a:ext cx="5994876" cy="5400320"/>
          </a:xfrm>
        </p:spPr>
        <p:txBody>
          <a:bodyPr>
            <a:noAutofit/>
          </a:bodyPr>
          <a:lstStyle/>
          <a:p>
            <a:pPr algn="ctr"/>
            <a:r>
              <a:rPr lang="fr-FR" sz="6000" b="0" cap="none" dirty="0">
                <a:latin typeface="Script MT Bold" panose="03040602040607080904" pitchFamily="66" charset="0"/>
              </a:rPr>
              <a:t>La première République est proclamée le 21 septembre 1792.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854" y="482223"/>
            <a:ext cx="3663096" cy="56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2835" y="611120"/>
            <a:ext cx="5994876" cy="5400320"/>
          </a:xfrm>
        </p:spPr>
        <p:txBody>
          <a:bodyPr>
            <a:noAutofit/>
          </a:bodyPr>
          <a:lstStyle/>
          <a:p>
            <a:pPr algn="ctr"/>
            <a:r>
              <a:rPr lang="fr-FR" sz="6000" b="0" cap="none" dirty="0">
                <a:latin typeface="Script MT Bold" panose="03040602040607080904" pitchFamily="66" charset="0"/>
              </a:rPr>
              <a:t>En 1793, </a:t>
            </a:r>
            <a:br>
              <a:rPr lang="fr-FR" sz="6000" b="0" cap="none" dirty="0">
                <a:latin typeface="Script MT Bold" panose="03040602040607080904" pitchFamily="66" charset="0"/>
              </a:rPr>
            </a:br>
            <a:r>
              <a:rPr lang="fr-FR" sz="6000" b="0" cap="none" dirty="0">
                <a:latin typeface="Script MT Bold" panose="03040602040607080904" pitchFamily="66" charset="0"/>
              </a:rPr>
              <a:t>Louis </a:t>
            </a:r>
            <a:r>
              <a:rPr lang="fr-FR" sz="6000" b="0" cap="none" dirty="0">
                <a:latin typeface="Bell MT" panose="02020503060305020303" pitchFamily="18" charset="0"/>
              </a:rPr>
              <a:t>XVI</a:t>
            </a:r>
            <a:r>
              <a:rPr lang="fr-FR" sz="6000" b="0" cap="none" dirty="0">
                <a:latin typeface="Script MT Bold" panose="03040602040607080904" pitchFamily="66" charset="0"/>
              </a:rPr>
              <a:t> est guillotiné.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56" y="321106"/>
            <a:ext cx="4755745" cy="5980349"/>
          </a:xfrm>
        </p:spPr>
      </p:pic>
    </p:spTree>
    <p:extLst>
      <p:ext uri="{BB962C8B-B14F-4D97-AF65-F5344CB8AC3E}">
        <p14:creationId xmlns:p14="http://schemas.microsoft.com/office/powerpoint/2010/main" val="30916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0" y="112542"/>
            <a:ext cx="12192000" cy="1645334"/>
          </a:xfrm>
        </p:spPr>
        <p:txBody>
          <a:bodyPr>
            <a:noAutofit/>
          </a:bodyPr>
          <a:lstStyle/>
          <a:p>
            <a:pPr algn="ctr"/>
            <a:r>
              <a:rPr lang="fr-FR" sz="4400" cap="none" dirty="0">
                <a:latin typeface="Script MT Bold" panose="03040602040607080904" pitchFamily="66" charset="0"/>
              </a:rPr>
              <a:t>En France, une guerre civile oppose deux camps : ceux qui veulent le retour à la monarchie et ceux qui sont partisans de la République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851" y="2011680"/>
            <a:ext cx="7113518" cy="4716781"/>
          </a:xfrm>
        </p:spPr>
      </p:pic>
    </p:spTree>
    <p:extLst>
      <p:ext uri="{BB962C8B-B14F-4D97-AF65-F5344CB8AC3E}">
        <p14:creationId xmlns:p14="http://schemas.microsoft.com/office/powerpoint/2010/main" val="281542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5254" y="0"/>
            <a:ext cx="8931965" cy="1577008"/>
          </a:xfrm>
        </p:spPr>
        <p:txBody>
          <a:bodyPr>
            <a:noAutofit/>
          </a:bodyPr>
          <a:lstStyle/>
          <a:p>
            <a:pPr algn="ctr"/>
            <a:r>
              <a:rPr lang="fr-FR" sz="4000" cap="none" dirty="0">
                <a:latin typeface="Script MT Bold" panose="03040602040607080904" pitchFamily="66" charset="0"/>
              </a:rPr>
              <a:t>Les monarchies européennes attaquent la France pour y rétablir la monarchie.</a:t>
            </a:r>
          </a:p>
        </p:txBody>
      </p:sp>
      <p:pic>
        <p:nvPicPr>
          <p:cNvPr id="4" name="Espace réservé du contenu 3" descr="Size of this preview: 800 × 347 pixels . Other resolutions: 320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764" y="1577008"/>
            <a:ext cx="10690943" cy="4642924"/>
          </a:xfrm>
        </p:spPr>
      </p:pic>
    </p:spTree>
    <p:extLst>
      <p:ext uri="{BB962C8B-B14F-4D97-AF65-F5344CB8AC3E}">
        <p14:creationId xmlns:p14="http://schemas.microsoft.com/office/powerpoint/2010/main" val="4222663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14922" y="909125"/>
            <a:ext cx="4101484" cy="3944229"/>
          </a:xfrm>
        </p:spPr>
        <p:txBody>
          <a:bodyPr>
            <a:noAutofit/>
          </a:bodyPr>
          <a:lstStyle/>
          <a:p>
            <a:pPr algn="ctr"/>
            <a:r>
              <a:rPr lang="fr-FR" sz="5500" cap="none" dirty="0">
                <a:latin typeface="Script MT Bold" panose="03040602040607080904" pitchFamily="66" charset="0"/>
              </a:rPr>
              <a:t>Un régime violent est mis en place :</a:t>
            </a:r>
            <a:br>
              <a:rPr lang="fr-FR" sz="5500" cap="none" dirty="0">
                <a:latin typeface="Script MT Bold" panose="03040602040607080904" pitchFamily="66" charset="0"/>
              </a:rPr>
            </a:br>
            <a:r>
              <a:rPr lang="fr-FR" sz="5500" cap="none" dirty="0">
                <a:latin typeface="Script MT Bold" panose="03040602040607080904" pitchFamily="66" charset="0"/>
              </a:rPr>
              <a:t>la Terreur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21" y="599636"/>
            <a:ext cx="3365500" cy="5715000"/>
          </a:xfrm>
          <a:prstGeom prst="rect">
            <a:avLst/>
          </a:prstGeom>
        </p:spPr>
      </p:pic>
      <p:pic>
        <p:nvPicPr>
          <p:cNvPr id="6" name="Image 5" descr="Een Franse spotprent: Robespierre onthoofdt de beul na heel Frankrijk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405" y="599636"/>
            <a:ext cx="3473939" cy="56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2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815141"/>
          </a:xfrm>
        </p:spPr>
        <p:txBody>
          <a:bodyPr>
            <a:noAutofit/>
          </a:bodyPr>
          <a:lstStyle/>
          <a:p>
            <a:r>
              <a:rPr lang="fr-FR" sz="9600" dirty="0">
                <a:latin typeface="Blackadder ITC" panose="04020505051007020D02" pitchFamily="82" charset="0"/>
              </a:rPr>
              <a:t>A la fin du </a:t>
            </a:r>
            <a:r>
              <a:rPr lang="fr-FR" sz="9600" dirty="0">
                <a:latin typeface="Bell MT" panose="02020503060305020303" pitchFamily="18" charset="0"/>
              </a:rPr>
              <a:t>XVIII</a:t>
            </a:r>
            <a:r>
              <a:rPr lang="fr-FR" sz="9600" baseline="30000" dirty="0">
                <a:latin typeface="Blackadder ITC" panose="04020505051007020D02" pitchFamily="82" charset="0"/>
              </a:rPr>
              <a:t>ème </a:t>
            </a:r>
            <a:r>
              <a:rPr lang="fr-FR" sz="9600" dirty="0">
                <a:latin typeface="Blackadder ITC" panose="04020505051007020D02" pitchFamily="82" charset="0"/>
              </a:rPr>
              <a:t>:</a:t>
            </a:r>
          </a:p>
          <a:p>
            <a:endParaRPr lang="fr-FR" sz="9600" baseline="30000" dirty="0">
              <a:latin typeface="Blackadder ITC" panose="04020505051007020D02" pitchFamily="8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35348" y="1815141"/>
            <a:ext cx="6921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>
                <a:latin typeface="Script MT Bold" panose="03040602040607080904" pitchFamily="66" charset="0"/>
              </a:rPr>
              <a:t>La République a du mal à s’imposer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>
                <a:latin typeface="Script MT Bold" panose="03040602040607080904" pitchFamily="66" charset="0"/>
              </a:rPr>
              <a:t>Des guerres intérieures fragilisent le pays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400" dirty="0">
                <a:latin typeface="Script MT Bold" panose="03040602040607080904" pitchFamily="66" charset="0"/>
              </a:rPr>
              <a:t>La France est aussi attaquée à l’extérieur de ses frontières</a:t>
            </a:r>
          </a:p>
        </p:txBody>
      </p:sp>
    </p:spTree>
    <p:extLst>
      <p:ext uri="{BB962C8B-B14F-4D97-AF65-F5344CB8AC3E}">
        <p14:creationId xmlns:p14="http://schemas.microsoft.com/office/powerpoint/2010/main" val="206160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815141"/>
          </a:xfrm>
        </p:spPr>
        <p:txBody>
          <a:bodyPr>
            <a:noAutofit/>
          </a:bodyPr>
          <a:lstStyle/>
          <a:p>
            <a:r>
              <a:rPr lang="fr-FR" sz="9600" dirty="0">
                <a:latin typeface="Blackadder ITC" panose="04020505051007020D02" pitchFamily="82" charset="0"/>
              </a:rPr>
              <a:t>La France a besoin d’un retour au calme</a:t>
            </a:r>
          </a:p>
          <a:p>
            <a:endParaRPr lang="fr-FR" sz="9600" baseline="30000" dirty="0">
              <a:latin typeface="Blackadder ITC" panose="04020505051007020D02" pitchFamily="82" charset="0"/>
            </a:endParaRPr>
          </a:p>
        </p:txBody>
      </p:sp>
      <p:pic>
        <p:nvPicPr>
          <p:cNvPr id="4" name="Image 3" descr="Image vectorielle gratuite: Anonyme, Avatar, &lt;strong&gt;Inconnu&lt;/strong&gt;, Personne - Image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445" y="3527040"/>
            <a:ext cx="2549110" cy="33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313</TotalTime>
  <Words>104</Words>
  <Application>Microsoft Office PowerPoint</Application>
  <PresentationFormat>Grand écran</PresentationFormat>
  <Paragraphs>12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Bell MT</vt:lpstr>
      <vt:lpstr>Blackadder ITC</vt:lpstr>
      <vt:lpstr>Bookman Old Style</vt:lpstr>
      <vt:lpstr>Janda Apple Cobbler</vt:lpstr>
      <vt:lpstr>Rockwell</vt:lpstr>
      <vt:lpstr>Script MT Bold</vt:lpstr>
      <vt:lpstr>Damask</vt:lpstr>
      <vt:lpstr>Présentation PowerPoint</vt:lpstr>
      <vt:lpstr>En 1792,  Louis XVI et sa famille sont arrêtés. C’est la fin de la monarchie d’Ancien Régime.</vt:lpstr>
      <vt:lpstr>La première République est proclamée le 21 septembre 1792.</vt:lpstr>
      <vt:lpstr>En 1793,  Louis XVI est guillotiné.</vt:lpstr>
      <vt:lpstr>En France, une guerre civile oppose deux camps : ceux qui veulent le retour à la monarchie et ceux qui sont partisans de la République</vt:lpstr>
      <vt:lpstr>Les monarchies européennes attaquent la France pour y rétablir la monarchie.</vt:lpstr>
      <vt:lpstr>Un régime violent est mis en place : la Terreur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Grecs et Romains</dc:title>
  <dc:creator>Alice Brandicourt</dc:creator>
  <cp:lastModifiedBy>Alice Brandicourt</cp:lastModifiedBy>
  <cp:revision>65</cp:revision>
  <dcterms:created xsi:type="dcterms:W3CDTF">2016-09-25T12:39:25Z</dcterms:created>
  <dcterms:modified xsi:type="dcterms:W3CDTF">2017-03-26T14:08:43Z</dcterms:modified>
</cp:coreProperties>
</file>