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5E31C5-1C63-4215-8A8E-9987534B16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1C442C2-2A34-48E4-8EBB-3378399173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4098F4-E47E-4078-A3A4-143BFFD5D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5265-C0A2-4FA8-9417-91D5844B6EDE}" type="datetimeFigureOut">
              <a:rPr lang="fr-FR" smtClean="0"/>
              <a:t>04/08/2017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C6DD7F-ADB7-4B3A-8486-9C778D8E3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BEA12F-496E-40E7-8D7E-BCC22D470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31383-3D0B-4666-92AF-85791D6839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8841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3FA95A-A969-4610-9349-648CA7261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10ED294-6653-4F1D-AD01-A16001A04A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A9422A-3B50-42C2-B884-2CEAD5FF0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5265-C0A2-4FA8-9417-91D5844B6EDE}" type="datetimeFigureOut">
              <a:rPr lang="fr-FR" smtClean="0"/>
              <a:t>04/08/2017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21A4D4-36BB-472F-8559-59C8855F7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6CAB3E-12FD-4C76-AFBB-9216A791C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31383-3D0B-4666-92AF-85791D6839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3462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E501374-A29C-49FB-88EB-EE03336028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5DEB223-F814-4536-A96B-8AC34474EA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ADE546-A1ED-4340-9A0E-5B08203A4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5265-C0A2-4FA8-9417-91D5844B6EDE}" type="datetimeFigureOut">
              <a:rPr lang="fr-FR" smtClean="0"/>
              <a:t>04/08/2017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B9DA3A-3B91-4547-A577-1B54EB1E9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AE9F27-D6D6-420C-9E60-A907F76D6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31383-3D0B-4666-92AF-85791D6839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060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79D1DC-8544-4EBE-B40F-80617E76D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870337-EFFB-4C72-8817-B6FAD4C4A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01388E-E2E0-4FC3-A60C-D8006C1EE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5265-C0A2-4FA8-9417-91D5844B6EDE}" type="datetimeFigureOut">
              <a:rPr lang="fr-FR" smtClean="0"/>
              <a:t>04/08/2017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6F0D25-75C5-481B-9B5E-755C626EA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6B8589-41EB-44DC-BFD1-6E13D2E52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31383-3D0B-4666-92AF-85791D6839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078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C6B893-B3DB-41E8-9D3B-BB909B23B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FB0DE43-AA0A-42E1-8BA8-A080A847A9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A05404-FC3D-4B79-9050-18B9F4CFE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5265-C0A2-4FA8-9417-91D5844B6EDE}" type="datetimeFigureOut">
              <a:rPr lang="fr-FR" smtClean="0"/>
              <a:t>04/08/2017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E23D2D-F855-493E-8494-E5E17D380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AF318F-F84F-4D82-8411-82EEC4E95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31383-3D0B-4666-92AF-85791D6839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22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E4A4E8-2085-464B-A166-643F74724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567A57-58ED-4DD1-A5E6-C3AB20FFD5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23FA164-1B72-4E41-B92C-7A1546A0F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F7740CC-7766-4256-B30E-67AC8DEDB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5265-C0A2-4FA8-9417-91D5844B6EDE}" type="datetimeFigureOut">
              <a:rPr lang="fr-FR" smtClean="0"/>
              <a:t>04/08/2017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4CC8405-4C8B-45A7-A9AB-116BD2370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B5F807-B35A-434E-83A3-D99E6BF0A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31383-3D0B-4666-92AF-85791D6839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5012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71A1C0-4BE0-41E9-9DF2-8FBE44AED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4C2A119-96EF-46FD-9D48-B7F743DA8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7D76982-6DF4-40EB-B1C2-C3DE3F69C8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E6D0378-0C9D-473D-923F-8C526B9955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EE5C434-05E4-4209-AFA1-765852DED9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6CDF245-E54D-43CA-AF28-CDF781165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5265-C0A2-4FA8-9417-91D5844B6EDE}" type="datetimeFigureOut">
              <a:rPr lang="fr-FR" smtClean="0"/>
              <a:t>04/08/2017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0139F0F-21D4-473D-821D-8C8396A31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7FDCFDF-82B3-4D10-9E0E-CBBF4829B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31383-3D0B-4666-92AF-85791D6839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0637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3A2139-7C9B-44C0-A1E3-1C9765454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3F68C4C-0A55-4E13-A99D-846292552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5265-C0A2-4FA8-9417-91D5844B6EDE}" type="datetimeFigureOut">
              <a:rPr lang="fr-FR" smtClean="0"/>
              <a:t>04/08/2017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D6C38EE-DBFD-49BB-9DD9-3EB17F494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436E5F6-EBEB-4328-B352-C0DFB4B03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31383-3D0B-4666-92AF-85791D6839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9046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AC6290B-2D38-4E56-AE89-1036743CB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5265-C0A2-4FA8-9417-91D5844B6EDE}" type="datetimeFigureOut">
              <a:rPr lang="fr-FR" smtClean="0"/>
              <a:t>04/08/2017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C8C2FCD-3D53-4AC6-9289-DD75A86C9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8556A4C-8E30-466C-BE48-BF1FBAB62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31383-3D0B-4666-92AF-85791D6839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5821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2A36B8-91FF-4F64-8CAF-FDE7FF4B5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E395AAC-A6B0-4441-B901-058948028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67DA504-E2C3-4CDB-819F-217504C030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391DB6E-58EE-40A7-B86F-A95A39BA3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5265-C0A2-4FA8-9417-91D5844B6EDE}" type="datetimeFigureOut">
              <a:rPr lang="fr-FR" smtClean="0"/>
              <a:t>04/08/2017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136D091-7EA5-4555-93DC-5EDEF27E6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3CCC4CC-B10A-405C-BA73-AFB7EC75F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31383-3D0B-4666-92AF-85791D6839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6753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9DF45A-5AA1-4D23-92F6-448AD9967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1ADF2D2-DBB2-40EA-93E8-A844168DC4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BBD6E21-433D-47CA-8F6B-3E24F556DA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878D9F5-BBEF-4DEB-9495-84FF8FAB9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5265-C0A2-4FA8-9417-91D5844B6EDE}" type="datetimeFigureOut">
              <a:rPr lang="fr-FR" smtClean="0"/>
              <a:t>04/08/2017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51A6378-C2EF-4DBF-8C8E-F65295F9A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5F041E3-A0B7-4F04-9F3A-01F47F9D2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31383-3D0B-4666-92AF-85791D6839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442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E9019FA-0119-4A68-AA5C-D48551A38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42C744C-CBF8-4876-A182-27AC9F4925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F3F638-06B4-455D-839C-35330CE067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F5265-C0A2-4FA8-9417-91D5844B6EDE}" type="datetimeFigureOut">
              <a:rPr lang="fr-FR" smtClean="0"/>
              <a:t>04/08/2017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2658E6-7BC8-4C9B-9D95-95959E26EC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BFDE2EC-9787-4434-9AFD-7BF9EBBF3F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31383-3D0B-4666-92AF-85791D6839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2223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AE636479-56B0-42E6-B409-6C8069771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7408" y="821636"/>
            <a:ext cx="10151165" cy="2478156"/>
          </a:xfrm>
          <a:solidFill>
            <a:schemeClr val="bg1">
              <a:lumMod val="95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sz="16600" dirty="0">
                <a:latin typeface="Script cole" panose="00000400000000000000" pitchFamily="2" charset="0"/>
              </a:rPr>
              <a:t>LUNDI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7EACA246-FB57-4EA1-AF4E-C61161A42894}"/>
              </a:ext>
            </a:extLst>
          </p:cNvPr>
          <p:cNvSpPr txBox="1">
            <a:spLocks/>
          </p:cNvSpPr>
          <p:nvPr/>
        </p:nvSpPr>
        <p:spPr>
          <a:xfrm>
            <a:off x="967408" y="3770245"/>
            <a:ext cx="10151165" cy="2478156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>
                <a:latin typeface="Script cole" panose="00000400000000000000" pitchFamily="2" charset="0"/>
              </a:rPr>
              <a:t>MARDI</a:t>
            </a:r>
          </a:p>
        </p:txBody>
      </p:sp>
    </p:spTree>
    <p:extLst>
      <p:ext uri="{BB962C8B-B14F-4D97-AF65-F5344CB8AC3E}">
        <p14:creationId xmlns:p14="http://schemas.microsoft.com/office/powerpoint/2010/main" val="571022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C694E9-9DF1-4BC6-A21E-3BB364FD23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7408" y="821636"/>
            <a:ext cx="10151165" cy="2478156"/>
          </a:xfrm>
          <a:solidFill>
            <a:schemeClr val="bg1">
              <a:lumMod val="95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fr-FR" sz="16600" dirty="0">
                <a:latin typeface="Script cole" panose="00000400000000000000" pitchFamily="2" charset="0"/>
              </a:rPr>
              <a:t>MERCREDI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E3A2B5C8-0B90-4320-B854-F5DC15B6E8B5}"/>
              </a:ext>
            </a:extLst>
          </p:cNvPr>
          <p:cNvSpPr txBox="1">
            <a:spLocks/>
          </p:cNvSpPr>
          <p:nvPr/>
        </p:nvSpPr>
        <p:spPr>
          <a:xfrm>
            <a:off x="967407" y="3743741"/>
            <a:ext cx="10151165" cy="2478156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>
                <a:latin typeface="Script cole" panose="00000400000000000000" pitchFamily="2" charset="0"/>
              </a:rPr>
              <a:t>JEUDI</a:t>
            </a:r>
          </a:p>
        </p:txBody>
      </p:sp>
    </p:spTree>
    <p:extLst>
      <p:ext uri="{BB962C8B-B14F-4D97-AF65-F5344CB8AC3E}">
        <p14:creationId xmlns:p14="http://schemas.microsoft.com/office/powerpoint/2010/main" val="3622727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C694E9-9DF1-4BC6-A21E-3BB364FD23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7408" y="821636"/>
            <a:ext cx="10151165" cy="2478156"/>
          </a:xfrm>
          <a:solidFill>
            <a:schemeClr val="bg1">
              <a:lumMod val="95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fr-FR" sz="16600" dirty="0">
                <a:latin typeface="Script cole" panose="00000400000000000000" pitchFamily="2" charset="0"/>
              </a:rPr>
              <a:t>VENDREDI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E3A2B5C8-0B90-4320-B854-F5DC15B6E8B5}"/>
              </a:ext>
            </a:extLst>
          </p:cNvPr>
          <p:cNvSpPr txBox="1">
            <a:spLocks/>
          </p:cNvSpPr>
          <p:nvPr/>
        </p:nvSpPr>
        <p:spPr>
          <a:xfrm>
            <a:off x="967407" y="3743741"/>
            <a:ext cx="10151165" cy="2478156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>
                <a:latin typeface="Script cole" panose="00000400000000000000" pitchFamily="2" charset="0"/>
              </a:rPr>
              <a:t>SAMEDI</a:t>
            </a:r>
          </a:p>
        </p:txBody>
      </p:sp>
    </p:spTree>
    <p:extLst>
      <p:ext uri="{BB962C8B-B14F-4D97-AF65-F5344CB8AC3E}">
        <p14:creationId xmlns:p14="http://schemas.microsoft.com/office/powerpoint/2010/main" val="1773758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C694E9-9DF1-4BC6-A21E-3BB364FD23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7408" y="821636"/>
            <a:ext cx="10402957" cy="2478156"/>
          </a:xfrm>
          <a:solidFill>
            <a:schemeClr val="bg1">
              <a:lumMod val="95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fr-FR" sz="16600" dirty="0">
                <a:latin typeface="Script cole" panose="00000400000000000000" pitchFamily="2" charset="0"/>
              </a:rPr>
              <a:t>DIMANCHE</a:t>
            </a:r>
          </a:p>
        </p:txBody>
      </p:sp>
    </p:spTree>
    <p:extLst>
      <p:ext uri="{BB962C8B-B14F-4D97-AF65-F5344CB8AC3E}">
        <p14:creationId xmlns:p14="http://schemas.microsoft.com/office/powerpoint/2010/main" val="12379190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</Words>
  <Application>Microsoft Office PowerPoint</Application>
  <PresentationFormat>Grand écran</PresentationFormat>
  <Paragraphs>7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Script cole</vt:lpstr>
      <vt:lpstr>Thème Office</vt:lpstr>
      <vt:lpstr>LUNDI</vt:lpstr>
      <vt:lpstr>MERCREDI</vt:lpstr>
      <vt:lpstr>VENDREDI</vt:lpstr>
      <vt:lpstr>DIMANCHE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LUNDI</dc:title>
  <dc:creator>Alice Brandicourt</dc:creator>
  <cp:lastModifiedBy>Alice Brandicourt</cp:lastModifiedBy>
  <cp:revision>1</cp:revision>
  <dcterms:created xsi:type="dcterms:W3CDTF">2017-08-04T11:47:31Z</dcterms:created>
  <dcterms:modified xsi:type="dcterms:W3CDTF">2017-08-04T11:49:43Z</dcterms:modified>
</cp:coreProperties>
</file>