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E31C5-1C63-4215-8A8E-9987534B1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C442C2-2A34-48E4-8EBB-337839917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4098F4-E47E-4078-A3A4-143BFFD5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6DD7F-ADB7-4B3A-8486-9C778D8E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BEA12F-496E-40E7-8D7E-BCC22D47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84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FA95A-A969-4610-9349-648CA726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0ED294-6653-4F1D-AD01-A16001A04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9422A-3B50-42C2-B884-2CEAD5FF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1A4D4-36BB-472F-8559-59C8855F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CAB3E-12FD-4C76-AFBB-9216A791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501374-A29C-49FB-88EB-EE0333602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DEB223-F814-4536-A96B-8AC34474E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DE546-A1ED-4340-9A0E-5B08203A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B9DA3A-3B91-4547-A577-1B54EB1E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E9F27-D6D6-420C-9E60-A907F76D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9D1DC-8544-4EBE-B40F-80617E76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870337-EFFB-4C72-8817-B6FAD4C4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01388E-E2E0-4FC3-A60C-D8006C1E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F0D25-75C5-481B-9B5E-755C626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6B8589-41EB-44DC-BFD1-6E13D2E5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7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6B893-B3DB-41E8-9D3B-BB909B23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0DE43-AA0A-42E1-8BA8-A080A847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A05404-FC3D-4B79-9050-18B9F4C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23D2D-F855-493E-8494-E5E17D38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AF318F-F84F-4D82-8411-82EEC4E9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2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4A4E8-2085-464B-A166-643F7472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567A57-58ED-4DD1-A5E6-C3AB20FFD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3FA164-1B72-4E41-B92C-7A1546A0F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7740CC-7766-4256-B30E-67AC8DED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CC8405-4C8B-45A7-A9AB-116BD237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B5F807-B35A-434E-83A3-D99E6BF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01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1A1C0-4BE0-41E9-9DF2-8FBE44AE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C2A119-96EF-46FD-9D48-B7F743DA8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D76982-6DF4-40EB-B1C2-C3DE3F69C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6D0378-0C9D-473D-923F-8C526B99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E5C434-05E4-4209-AFA1-765852DED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CDF245-E54D-43CA-AF28-CDF78116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139F0F-21D4-473D-821D-8C8396A3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FDCFDF-82B3-4D10-9E0E-CBBF4829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6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A2139-7C9B-44C0-A1E3-1C976545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F68C4C-0A55-4E13-A99D-84629255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6C38EE-DBFD-49BB-9DD9-3EB17F49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36E5F6-EBEB-4328-B352-C0DFB4B0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04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C6290B-2D38-4E56-AE89-1036743C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8C2FCD-3D53-4AC6-9289-DD75A86C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56A4C-8E30-466C-BE48-BF1FBAB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82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A36B8-91FF-4F64-8CAF-FDE7FF4B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395AAC-A6B0-4441-B901-058948028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7DA504-E2C3-4CDB-819F-217504C0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91DB6E-58EE-40A7-B86F-A95A39BA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36D091-7EA5-4555-93DC-5EDEF27E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CCC4CC-B10A-405C-BA73-AFB7EC75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7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9DF45A-5AA1-4D23-92F6-448AD996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ADF2D2-DBB2-40EA-93E8-A844168DC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BD6E21-433D-47CA-8F6B-3E24F556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78D9F5-BBEF-4DEB-9495-84FF8FAB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1A6378-C2EF-4DBF-8C8E-F65295F9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041E3-A0B7-4F04-9F3A-01F47F9D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42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9019FA-0119-4A68-AA5C-D48551A3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2C744C-CBF8-4876-A182-27AC9F492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F3F638-06B4-455D-839C-35330CE06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58E6-7BC8-4C9B-9D95-95959E26E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DE2EC-9787-4434-9AFD-7BF9EBBF3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94E9-9DF1-4BC6-A21E-3BB364FD2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29" y="1331843"/>
            <a:ext cx="3935897" cy="1974574"/>
          </a:xfr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12500" dirty="0">
                <a:latin typeface="Script cole" panose="00000400000000000000" pitchFamily="2" charset="0"/>
              </a:rPr>
              <a:t>HIER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3A2B5C8-0B90-4320-B854-F5DC15B6E8B5}"/>
              </a:ext>
            </a:extLst>
          </p:cNvPr>
          <p:cNvSpPr txBox="1">
            <a:spLocks/>
          </p:cNvSpPr>
          <p:nvPr/>
        </p:nvSpPr>
        <p:spPr>
          <a:xfrm>
            <a:off x="490329" y="4081670"/>
            <a:ext cx="11264350" cy="200107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latin typeface="Script cole" panose="00000400000000000000" pitchFamily="2" charset="0"/>
              </a:rPr>
              <a:t>AUJOURD’HUI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933827C-2C1C-410B-AF31-B8C969A79F0B}"/>
              </a:ext>
            </a:extLst>
          </p:cNvPr>
          <p:cNvSpPr txBox="1">
            <a:spLocks/>
          </p:cNvSpPr>
          <p:nvPr/>
        </p:nvSpPr>
        <p:spPr>
          <a:xfrm>
            <a:off x="4764153" y="1331843"/>
            <a:ext cx="6990526" cy="1974574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500" dirty="0">
                <a:latin typeface="Script cole" panose="00000400000000000000" pitchFamily="2" charset="0"/>
              </a:rPr>
              <a:t>DEMAIN</a:t>
            </a:r>
          </a:p>
        </p:txBody>
      </p:sp>
    </p:spTree>
    <p:extLst>
      <p:ext uri="{BB962C8B-B14F-4D97-AF65-F5344CB8AC3E}">
        <p14:creationId xmlns:p14="http://schemas.microsoft.com/office/powerpoint/2010/main" val="1773758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cole</vt:lpstr>
      <vt:lpstr>Thème Office</vt:lpstr>
      <vt:lpstr>HIER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</dc:title>
  <dc:creator>Alice Brandicourt</dc:creator>
  <cp:lastModifiedBy>Alice Brandicourt</cp:lastModifiedBy>
  <cp:revision>2</cp:revision>
  <dcterms:created xsi:type="dcterms:W3CDTF">2017-08-04T11:47:31Z</dcterms:created>
  <dcterms:modified xsi:type="dcterms:W3CDTF">2017-08-04T12:42:47Z</dcterms:modified>
</cp:coreProperties>
</file>