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B2740-72AD-4A32-91E9-DE5138A88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F53996-CCF4-4F45-83F9-A5A97D436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1A4030-E589-4788-9381-0E0557C0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DC488-1D7F-4016-8AED-40741616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805EA9-5355-407D-B583-4BAA4E91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69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6D90-4289-454C-A810-F84B3A7E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737C68-9AC0-48D4-B0E2-BD69A7B1B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BEFDDB-4427-4770-ACEE-A2F7876F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3CFDBF-D5FE-4B24-873B-818DD8F3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BC0891-F1B8-4429-9547-A8907558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61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A7BE16-BB2A-42C1-85C4-84D56930F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DBBFCC-DE53-4454-8292-ED199910D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F1B9A3-0501-4FD9-A6F1-B481267D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14A874-6501-4BD4-8E25-C3D80FE7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A3ABDE-8991-4F0B-9964-34C819FE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5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19149-6666-4EC4-893D-54394BCA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0080E-D37D-4D40-9F69-01EA9D2F6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6F47D5-6B17-462C-9B2D-E5770BD8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28FB74-BBA9-4887-896F-C506B5F1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31B59-1373-494A-B876-E987AD38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01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02277-5510-42C4-8A2D-99ACBA02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653DD-67E7-4E0B-8CCE-51F715F3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C1BB55-4E94-4F81-B73A-0600CFF0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D74A0F-AA91-468E-BD26-46390566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7349AD-D3FD-40EA-A6E3-DC2F15FB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7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0D221-6BEE-4685-86F1-BCF1E576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06258E-2E2E-46DA-9935-B17E7A30F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51CF5F-5C01-4F1E-8F25-0D42A40FD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2867D-18F2-4AFD-A705-CBAEF489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269729-FB25-4EAD-AD50-67FFE74D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24D0A2-B45A-4D92-9756-B569B917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34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7A4379-30CD-4804-9E9C-28CD01DF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F3202D-DBFD-4BF5-8F0C-4C1756156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A1D066-8A3B-418F-8E56-856A92AEB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E43FDC-584D-4ACB-A3E4-A873C7FB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7F853C-FF2C-4F2D-9EEB-FB07685AE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719031-50E3-46E6-BE0A-2F380FE8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5C1144-4071-453D-A0B1-9C1FD7F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1C7410-E604-4AC6-8E01-DDB6D5DB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16299-175B-4D50-BA56-A40AED8C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104765-BB96-4A44-A34B-1BD248C7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2C56A7-BB76-4CE0-AA74-CB8DC81A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EAE196-385C-4053-B7AC-721C6C60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06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BCF374-F937-4651-AC5C-BD768145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D4F4B4-B4FB-451B-9B7B-B5083ECA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DC7103-21CC-464F-8B88-D5C1EF45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36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AD63B-EC57-4EB7-B2CE-15BB064F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85602-8CD6-4B89-AE95-376852AF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FDB27F-2EDB-4A50-B500-4AD6048E3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10D1F8-A0B2-420C-8D9A-76793FA2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F8C60-1883-4095-95B0-BB10F97C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669527-8BD6-4014-9FBE-B2597515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64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8E2EF-29FF-4FEA-8E42-B174142D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57A45D-608D-4BB6-9093-A5A2B311E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379D6-B049-4EAB-BB19-097E5BD9A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47DCC2-7C8F-4A81-9345-11374FC0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96B18-1A5E-489B-B3A6-0AEEC182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6FF6E-1C12-4135-BBC7-8027DD78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4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89DD50-CEBD-449D-A9B9-2DB460D1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32C936-A04D-4AA5-A260-D258960D2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3F8FD-1C94-45D3-9F8D-FAFEA1135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3EEB-044B-473A-8331-2BB60610FE6E}" type="datetimeFigureOut">
              <a:rPr lang="fr-FR" smtClean="0"/>
              <a:t>28/10/2017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3E37D-3474-4AE0-99D6-A77AD3954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61256-6775-4F08-A8E5-FEDD3ECAF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8D4E-D3D8-4001-AA92-B4A8BFBD98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2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A55D250-283D-42BB-A4EC-E876914B1E17}"/>
              </a:ext>
            </a:extLst>
          </p:cNvPr>
          <p:cNvSpPr/>
          <p:nvPr/>
        </p:nvSpPr>
        <p:spPr>
          <a:xfrm>
            <a:off x="119270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rgbClr val="FF0000"/>
                </a:solidFill>
                <a:latin typeface="Script cole" panose="00000400000000000000" pitchFamily="2" charset="0"/>
              </a:rPr>
              <a:t> </a:t>
            </a:r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8:45</a:t>
            </a:r>
            <a:endParaRPr lang="fr-FR" sz="3800" dirty="0">
              <a:solidFill>
                <a:srgbClr val="FF0000"/>
              </a:solidFill>
              <a:latin typeface="Digital-7" panose="02000000000000000000" pitchFamily="2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62458B4-B920-497A-B722-07DDFD703102}"/>
              </a:ext>
            </a:extLst>
          </p:cNvPr>
          <p:cNvSpPr/>
          <p:nvPr/>
        </p:nvSpPr>
        <p:spPr>
          <a:xfrm>
            <a:off x="3140766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10:15</a:t>
            </a:r>
            <a:endParaRPr lang="fr-FR" sz="96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B7AC03-19C1-4019-B8B0-D1E120875B30}"/>
              </a:ext>
            </a:extLst>
          </p:cNvPr>
          <p:cNvSpPr/>
          <p:nvPr/>
        </p:nvSpPr>
        <p:spPr>
          <a:xfrm>
            <a:off x="6162262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10:30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CCE0CAA-DF55-49C0-AC74-5E41B5DA8B24}"/>
              </a:ext>
            </a:extLst>
          </p:cNvPr>
          <p:cNvSpPr/>
          <p:nvPr/>
        </p:nvSpPr>
        <p:spPr>
          <a:xfrm>
            <a:off x="6162262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A345A52-CF70-4568-999A-113E3020274B}"/>
              </a:ext>
            </a:extLst>
          </p:cNvPr>
          <p:cNvSpPr/>
          <p:nvPr/>
        </p:nvSpPr>
        <p:spPr>
          <a:xfrm>
            <a:off x="9183758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4093CD-C2B4-4D00-A021-6616D7048810}"/>
              </a:ext>
            </a:extLst>
          </p:cNvPr>
          <p:cNvSpPr/>
          <p:nvPr/>
        </p:nvSpPr>
        <p:spPr>
          <a:xfrm>
            <a:off x="9183758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Script cole" panose="00000400000000000000" pitchFamily="2" charset="0"/>
              </a:rPr>
              <a:t> </a:t>
            </a:r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11:45</a:t>
            </a:r>
            <a:endParaRPr lang="fr-FR" sz="96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61A18F8-7E1B-47FA-A144-0370A6C30C28}"/>
              </a:ext>
            </a:extLst>
          </p:cNvPr>
          <p:cNvSpPr/>
          <p:nvPr/>
        </p:nvSpPr>
        <p:spPr>
          <a:xfrm>
            <a:off x="3140766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768123C-A1B7-4DBE-9990-A3119F2477B5}"/>
              </a:ext>
            </a:extLst>
          </p:cNvPr>
          <p:cNvSpPr/>
          <p:nvPr/>
        </p:nvSpPr>
        <p:spPr>
          <a:xfrm>
            <a:off x="119270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4D9AF-4B36-475B-83DC-A477CBD6FCBF}"/>
              </a:ext>
            </a:extLst>
          </p:cNvPr>
          <p:cNvSpPr/>
          <p:nvPr/>
        </p:nvSpPr>
        <p:spPr>
          <a:xfrm>
            <a:off x="278296" y="543339"/>
            <a:ext cx="2584174" cy="26239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4BB34-47BB-4087-876C-F5B0BB62D103}"/>
              </a:ext>
            </a:extLst>
          </p:cNvPr>
          <p:cNvSpPr/>
          <p:nvPr/>
        </p:nvSpPr>
        <p:spPr>
          <a:xfrm>
            <a:off x="3299792" y="536710"/>
            <a:ext cx="2584174" cy="26239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A622F-7C35-46B4-84D9-FA8144925262}"/>
              </a:ext>
            </a:extLst>
          </p:cNvPr>
          <p:cNvSpPr/>
          <p:nvPr/>
        </p:nvSpPr>
        <p:spPr>
          <a:xfrm>
            <a:off x="6321288" y="536711"/>
            <a:ext cx="2584174" cy="26239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46DDD-B47B-4E7A-B318-CA6BB750C40D}"/>
              </a:ext>
            </a:extLst>
          </p:cNvPr>
          <p:cNvSpPr/>
          <p:nvPr/>
        </p:nvSpPr>
        <p:spPr>
          <a:xfrm>
            <a:off x="9342784" y="536712"/>
            <a:ext cx="2584174" cy="26239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83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A55D250-283D-42BB-A4EC-E876914B1E17}"/>
              </a:ext>
            </a:extLst>
          </p:cNvPr>
          <p:cNvSpPr/>
          <p:nvPr/>
        </p:nvSpPr>
        <p:spPr>
          <a:xfrm>
            <a:off x="119270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rgbClr val="FF0000"/>
                </a:solidFill>
                <a:latin typeface="Script cole" panose="00000400000000000000" pitchFamily="2" charset="0"/>
              </a:rPr>
              <a:t> </a:t>
            </a:r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13:30</a:t>
            </a:r>
            <a:endParaRPr lang="fr-FR" sz="3800" dirty="0">
              <a:solidFill>
                <a:srgbClr val="FF0000"/>
              </a:solidFill>
              <a:latin typeface="Digital-7" panose="02000000000000000000" pitchFamily="2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62458B4-B920-497A-B722-07DDFD703102}"/>
              </a:ext>
            </a:extLst>
          </p:cNvPr>
          <p:cNvSpPr/>
          <p:nvPr/>
        </p:nvSpPr>
        <p:spPr>
          <a:xfrm>
            <a:off x="3140766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15:30</a:t>
            </a:r>
            <a:endParaRPr lang="fr-FR" sz="96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B7AC03-19C1-4019-B8B0-D1E120875B30}"/>
              </a:ext>
            </a:extLst>
          </p:cNvPr>
          <p:cNvSpPr/>
          <p:nvPr/>
        </p:nvSpPr>
        <p:spPr>
          <a:xfrm>
            <a:off x="6162262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15:45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CCE0CAA-DF55-49C0-AC74-5E41B5DA8B24}"/>
              </a:ext>
            </a:extLst>
          </p:cNvPr>
          <p:cNvSpPr/>
          <p:nvPr/>
        </p:nvSpPr>
        <p:spPr>
          <a:xfrm>
            <a:off x="6162262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A345A52-CF70-4568-999A-113E3020274B}"/>
              </a:ext>
            </a:extLst>
          </p:cNvPr>
          <p:cNvSpPr/>
          <p:nvPr/>
        </p:nvSpPr>
        <p:spPr>
          <a:xfrm>
            <a:off x="9183758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4093CD-C2B4-4D00-A021-6616D7048810}"/>
              </a:ext>
            </a:extLst>
          </p:cNvPr>
          <p:cNvSpPr/>
          <p:nvPr/>
        </p:nvSpPr>
        <p:spPr>
          <a:xfrm>
            <a:off x="9183758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Script cole" panose="00000400000000000000" pitchFamily="2" charset="0"/>
              </a:rPr>
              <a:t> </a:t>
            </a:r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16:45</a:t>
            </a:r>
            <a:endParaRPr lang="fr-FR" sz="96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61A18F8-7E1B-47FA-A144-0370A6C30C28}"/>
              </a:ext>
            </a:extLst>
          </p:cNvPr>
          <p:cNvSpPr/>
          <p:nvPr/>
        </p:nvSpPr>
        <p:spPr>
          <a:xfrm>
            <a:off x="3140766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768123C-A1B7-4DBE-9990-A3119F2477B5}"/>
              </a:ext>
            </a:extLst>
          </p:cNvPr>
          <p:cNvSpPr/>
          <p:nvPr/>
        </p:nvSpPr>
        <p:spPr>
          <a:xfrm>
            <a:off x="119270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4D9AF-4B36-475B-83DC-A477CBD6FCBF}"/>
              </a:ext>
            </a:extLst>
          </p:cNvPr>
          <p:cNvSpPr/>
          <p:nvPr/>
        </p:nvSpPr>
        <p:spPr>
          <a:xfrm>
            <a:off x="278296" y="543339"/>
            <a:ext cx="2584174" cy="26239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4BB34-47BB-4087-876C-F5B0BB62D103}"/>
              </a:ext>
            </a:extLst>
          </p:cNvPr>
          <p:cNvSpPr/>
          <p:nvPr/>
        </p:nvSpPr>
        <p:spPr>
          <a:xfrm>
            <a:off x="3299792" y="536710"/>
            <a:ext cx="2584174" cy="26239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A622F-7C35-46B4-84D9-FA8144925262}"/>
              </a:ext>
            </a:extLst>
          </p:cNvPr>
          <p:cNvSpPr/>
          <p:nvPr/>
        </p:nvSpPr>
        <p:spPr>
          <a:xfrm>
            <a:off x="6321288" y="536711"/>
            <a:ext cx="2584174" cy="26239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46DDD-B47B-4E7A-B318-CA6BB750C40D}"/>
              </a:ext>
            </a:extLst>
          </p:cNvPr>
          <p:cNvSpPr/>
          <p:nvPr/>
        </p:nvSpPr>
        <p:spPr>
          <a:xfrm>
            <a:off x="9342784" y="536712"/>
            <a:ext cx="2584174" cy="26239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A55D250-283D-42BB-A4EC-E876914B1E17}"/>
              </a:ext>
            </a:extLst>
          </p:cNvPr>
          <p:cNvSpPr/>
          <p:nvPr/>
        </p:nvSpPr>
        <p:spPr>
          <a:xfrm>
            <a:off x="119270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rgbClr val="FF0000"/>
                </a:solidFill>
                <a:latin typeface="Script cole" panose="00000400000000000000" pitchFamily="2" charset="0"/>
              </a:rPr>
              <a:t> </a:t>
            </a:r>
            <a:r>
              <a:rPr lang="fr-FR" sz="8800" dirty="0">
                <a:solidFill>
                  <a:srgbClr val="FF0000"/>
                </a:solidFill>
                <a:latin typeface="Digital-7" panose="02000000000000000000" pitchFamily="2" charset="0"/>
              </a:rPr>
              <a:t>08:00</a:t>
            </a:r>
            <a:endParaRPr lang="fr-FR" sz="9400" dirty="0">
              <a:solidFill>
                <a:srgbClr val="FF0000"/>
              </a:solidFill>
              <a:latin typeface="Digital-7" panose="02000000000000000000" pitchFamily="2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62458B4-B920-497A-B722-07DDFD703102}"/>
              </a:ext>
            </a:extLst>
          </p:cNvPr>
          <p:cNvSpPr/>
          <p:nvPr/>
        </p:nvSpPr>
        <p:spPr>
          <a:xfrm>
            <a:off x="3140766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rgbClr val="FF0000"/>
                </a:solidFill>
                <a:latin typeface="Digital-7" panose="02000000000000000000" pitchFamily="2" charset="0"/>
              </a:rPr>
              <a:t>09:00</a:t>
            </a:r>
            <a:endParaRPr lang="fr-FR" sz="88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B7AC03-19C1-4019-B8B0-D1E120875B30}"/>
              </a:ext>
            </a:extLst>
          </p:cNvPr>
          <p:cNvSpPr/>
          <p:nvPr/>
        </p:nvSpPr>
        <p:spPr>
          <a:xfrm>
            <a:off x="6162262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10:00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CCE0CAA-DF55-49C0-AC74-5E41B5DA8B24}"/>
              </a:ext>
            </a:extLst>
          </p:cNvPr>
          <p:cNvSpPr/>
          <p:nvPr/>
        </p:nvSpPr>
        <p:spPr>
          <a:xfrm>
            <a:off x="6162262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A345A52-CF70-4568-999A-113E3020274B}"/>
              </a:ext>
            </a:extLst>
          </p:cNvPr>
          <p:cNvSpPr/>
          <p:nvPr/>
        </p:nvSpPr>
        <p:spPr>
          <a:xfrm>
            <a:off x="9183758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4093CD-C2B4-4D00-A021-6616D7048810}"/>
              </a:ext>
            </a:extLst>
          </p:cNvPr>
          <p:cNvSpPr/>
          <p:nvPr/>
        </p:nvSpPr>
        <p:spPr>
          <a:xfrm>
            <a:off x="9183758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Script cole" panose="00000400000000000000" pitchFamily="2" charset="0"/>
              </a:rPr>
              <a:t> </a:t>
            </a:r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11:00</a:t>
            </a:r>
            <a:endParaRPr lang="fr-FR" sz="96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61A18F8-7E1B-47FA-A144-0370A6C30C28}"/>
              </a:ext>
            </a:extLst>
          </p:cNvPr>
          <p:cNvSpPr/>
          <p:nvPr/>
        </p:nvSpPr>
        <p:spPr>
          <a:xfrm>
            <a:off x="3140766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768123C-A1B7-4DBE-9990-A3119F2477B5}"/>
              </a:ext>
            </a:extLst>
          </p:cNvPr>
          <p:cNvSpPr/>
          <p:nvPr/>
        </p:nvSpPr>
        <p:spPr>
          <a:xfrm>
            <a:off x="119270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4D9AF-4B36-475B-83DC-A477CBD6FCBF}"/>
              </a:ext>
            </a:extLst>
          </p:cNvPr>
          <p:cNvSpPr/>
          <p:nvPr/>
        </p:nvSpPr>
        <p:spPr>
          <a:xfrm>
            <a:off x="278296" y="543339"/>
            <a:ext cx="2584174" cy="26239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4BB34-47BB-4087-876C-F5B0BB62D103}"/>
              </a:ext>
            </a:extLst>
          </p:cNvPr>
          <p:cNvSpPr/>
          <p:nvPr/>
        </p:nvSpPr>
        <p:spPr>
          <a:xfrm>
            <a:off x="3299792" y="536710"/>
            <a:ext cx="2584174" cy="26239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A622F-7C35-46B4-84D9-FA8144925262}"/>
              </a:ext>
            </a:extLst>
          </p:cNvPr>
          <p:cNvSpPr/>
          <p:nvPr/>
        </p:nvSpPr>
        <p:spPr>
          <a:xfrm>
            <a:off x="6321288" y="536711"/>
            <a:ext cx="2584174" cy="26239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46DDD-B47B-4E7A-B318-CA6BB750C40D}"/>
              </a:ext>
            </a:extLst>
          </p:cNvPr>
          <p:cNvSpPr/>
          <p:nvPr/>
        </p:nvSpPr>
        <p:spPr>
          <a:xfrm>
            <a:off x="9342784" y="536712"/>
            <a:ext cx="2584174" cy="26239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20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A55D250-283D-42BB-A4EC-E876914B1E17}"/>
              </a:ext>
            </a:extLst>
          </p:cNvPr>
          <p:cNvSpPr/>
          <p:nvPr/>
        </p:nvSpPr>
        <p:spPr>
          <a:xfrm>
            <a:off x="119270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rgbClr val="FF0000"/>
                </a:solidFill>
                <a:latin typeface="Script cole" panose="00000400000000000000" pitchFamily="2" charset="0"/>
              </a:rPr>
              <a:t> </a:t>
            </a:r>
            <a:r>
              <a:rPr lang="fr-FR" sz="8800" dirty="0">
                <a:solidFill>
                  <a:srgbClr val="FF0000"/>
                </a:solidFill>
                <a:latin typeface="Digital-7" panose="02000000000000000000" pitchFamily="2" charset="0"/>
              </a:rPr>
              <a:t>07:00</a:t>
            </a:r>
            <a:endParaRPr lang="fr-FR" sz="9400" dirty="0">
              <a:solidFill>
                <a:srgbClr val="FF0000"/>
              </a:solidFill>
              <a:latin typeface="Digital-7" panose="02000000000000000000" pitchFamily="2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62458B4-B920-497A-B722-07DDFD703102}"/>
              </a:ext>
            </a:extLst>
          </p:cNvPr>
          <p:cNvSpPr/>
          <p:nvPr/>
        </p:nvSpPr>
        <p:spPr>
          <a:xfrm>
            <a:off x="3140766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12:00</a:t>
            </a:r>
            <a:endParaRPr lang="fr-FR" sz="96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0B7AC03-19C1-4019-B8B0-D1E120875B30}"/>
              </a:ext>
            </a:extLst>
          </p:cNvPr>
          <p:cNvSpPr/>
          <p:nvPr/>
        </p:nvSpPr>
        <p:spPr>
          <a:xfrm>
            <a:off x="6162262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rgbClr val="FF0000"/>
                </a:solidFill>
                <a:latin typeface="Digital-7" panose="02000000000000000000" pitchFamily="2" charset="0"/>
              </a:rPr>
              <a:t>08:30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CCE0CAA-DF55-49C0-AC74-5E41B5DA8B24}"/>
              </a:ext>
            </a:extLst>
          </p:cNvPr>
          <p:cNvSpPr/>
          <p:nvPr/>
        </p:nvSpPr>
        <p:spPr>
          <a:xfrm>
            <a:off x="6162262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A345A52-CF70-4568-999A-113E3020274B}"/>
              </a:ext>
            </a:extLst>
          </p:cNvPr>
          <p:cNvSpPr/>
          <p:nvPr/>
        </p:nvSpPr>
        <p:spPr>
          <a:xfrm>
            <a:off x="9183758" y="384313"/>
            <a:ext cx="2902226" cy="2928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4093CD-C2B4-4D00-A021-6616D7048810}"/>
              </a:ext>
            </a:extLst>
          </p:cNvPr>
          <p:cNvSpPr/>
          <p:nvPr/>
        </p:nvSpPr>
        <p:spPr>
          <a:xfrm>
            <a:off x="9183758" y="3465443"/>
            <a:ext cx="2902226" cy="292873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Script cole" panose="00000400000000000000" pitchFamily="2" charset="0"/>
              </a:rPr>
              <a:t> </a:t>
            </a:r>
            <a:r>
              <a:rPr lang="fr-FR" sz="9600" dirty="0">
                <a:solidFill>
                  <a:srgbClr val="FF0000"/>
                </a:solidFill>
                <a:latin typeface="Digital-7" panose="02000000000000000000" pitchFamily="2" charset="0"/>
              </a:rPr>
              <a:t>12:30</a:t>
            </a:r>
            <a:endParaRPr lang="fr-FR" sz="96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61A18F8-7E1B-47FA-A144-0370A6C30C28}"/>
              </a:ext>
            </a:extLst>
          </p:cNvPr>
          <p:cNvSpPr/>
          <p:nvPr/>
        </p:nvSpPr>
        <p:spPr>
          <a:xfrm>
            <a:off x="3140766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768123C-A1B7-4DBE-9990-A3119F2477B5}"/>
              </a:ext>
            </a:extLst>
          </p:cNvPr>
          <p:cNvSpPr/>
          <p:nvPr/>
        </p:nvSpPr>
        <p:spPr>
          <a:xfrm>
            <a:off x="119270" y="384313"/>
            <a:ext cx="2902226" cy="2928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4D9AF-4B36-475B-83DC-A477CBD6FCBF}"/>
              </a:ext>
            </a:extLst>
          </p:cNvPr>
          <p:cNvSpPr/>
          <p:nvPr/>
        </p:nvSpPr>
        <p:spPr>
          <a:xfrm>
            <a:off x="278296" y="543339"/>
            <a:ext cx="2584174" cy="26239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4BB34-47BB-4087-876C-F5B0BB62D103}"/>
              </a:ext>
            </a:extLst>
          </p:cNvPr>
          <p:cNvSpPr/>
          <p:nvPr/>
        </p:nvSpPr>
        <p:spPr>
          <a:xfrm>
            <a:off x="3299792" y="536710"/>
            <a:ext cx="2584174" cy="26239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7A622F-7C35-46B4-84D9-FA8144925262}"/>
              </a:ext>
            </a:extLst>
          </p:cNvPr>
          <p:cNvSpPr/>
          <p:nvPr/>
        </p:nvSpPr>
        <p:spPr>
          <a:xfrm>
            <a:off x="6321288" y="536711"/>
            <a:ext cx="2584174" cy="262393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646DDD-B47B-4E7A-B318-CA6BB750C40D}"/>
              </a:ext>
            </a:extLst>
          </p:cNvPr>
          <p:cNvSpPr/>
          <p:nvPr/>
        </p:nvSpPr>
        <p:spPr>
          <a:xfrm>
            <a:off x="9342784" y="536712"/>
            <a:ext cx="2584174" cy="262393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20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Grand écran</PresentationFormat>
  <Paragraphs>16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Digital-7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Brandicourt</dc:creator>
  <cp:lastModifiedBy>Alice Brandicourt</cp:lastModifiedBy>
  <cp:revision>11</cp:revision>
  <dcterms:created xsi:type="dcterms:W3CDTF">2017-10-27T19:51:46Z</dcterms:created>
  <dcterms:modified xsi:type="dcterms:W3CDTF">2017-10-28T14:01:34Z</dcterms:modified>
</cp:coreProperties>
</file>