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58" r:id="rId5"/>
    <p:sldId id="261" r:id="rId6"/>
    <p:sldId id="260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m.wikipedia.org/wiki/Arc_de_Triomph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1B54A-B31B-40F2-A553-D75E1A472F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80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BILAN DE LA </a:t>
            </a:r>
            <a:br>
              <a:rPr lang="fr-FR" sz="80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</a:br>
            <a:r>
              <a:rPr lang="fr-FR" sz="80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1</a:t>
            </a:r>
            <a:r>
              <a:rPr lang="fr-FR" sz="8000" baseline="300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ÈRE</a:t>
            </a:r>
            <a:r>
              <a:rPr lang="fr-FR" sz="80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 GUERRE MONDIALE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C897E7-2A51-4BAF-96E5-BD4CBCB30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Une guerre totale...</a:t>
            </a:r>
          </a:p>
        </p:txBody>
      </p:sp>
    </p:spTree>
    <p:extLst>
      <p:ext uri="{BB962C8B-B14F-4D97-AF65-F5344CB8AC3E}">
        <p14:creationId xmlns:p14="http://schemas.microsoft.com/office/powerpoint/2010/main" val="164663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Un immense gâchis...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48722CA-FC14-4F09-8F5A-50E0FBACE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7226" y="1301492"/>
            <a:ext cx="8293956" cy="4255016"/>
          </a:xfrm>
        </p:spPr>
      </p:pic>
    </p:spTree>
    <p:extLst>
      <p:ext uri="{BB962C8B-B14F-4D97-AF65-F5344CB8AC3E}">
        <p14:creationId xmlns:p14="http://schemas.microsoft.com/office/powerpoint/2010/main" val="181180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b="1" dirty="0">
                <a:latin typeface="LuzSans-Book" panose="02000603040000020003" pitchFamily="2" charset="0"/>
              </a:rPr>
              <a:t>Le nombre de français tués correspond à la population actuelle de Lyon et Marseille réunies...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B20D8F4-7E8B-4CF9-9911-C00425BCA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534" y="1442263"/>
            <a:ext cx="7626014" cy="3973474"/>
          </a:xfrm>
        </p:spPr>
      </p:pic>
    </p:spTree>
    <p:extLst>
      <p:ext uri="{BB962C8B-B14F-4D97-AF65-F5344CB8AC3E}">
        <p14:creationId xmlns:p14="http://schemas.microsoft.com/office/powerpoint/2010/main" val="408599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Les pertes humaines, pays par pays...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E2BDB378-CA71-4D81-A6EC-DBC584719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7808" y="134850"/>
            <a:ext cx="4402540" cy="6617071"/>
          </a:xfrm>
        </p:spPr>
      </p:pic>
    </p:spTree>
    <p:extLst>
      <p:ext uri="{BB962C8B-B14F-4D97-AF65-F5344CB8AC3E}">
        <p14:creationId xmlns:p14="http://schemas.microsoft.com/office/powerpoint/2010/main" val="36786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L'</a:t>
            </a:r>
            <a:r>
              <a:rPr lang="fr-FR" sz="4000" b="1" dirty="0">
                <a:latin typeface="LuzSans-Book" panose="02000603040000020003" pitchFamily="2" charset="0"/>
              </a:rPr>
              <a:t>infanterie</a:t>
            </a:r>
            <a:r>
              <a:rPr lang="fr-FR" sz="4000" dirty="0">
                <a:latin typeface="LuzSans-Book" panose="02000603040000020003" pitchFamily="2" charset="0"/>
              </a:rPr>
              <a:t>  est l'ensemble des unités militaires qui combattent à pied</a:t>
            </a:r>
            <a:endParaRPr lang="fr-FR" sz="4000" b="1" dirty="0">
              <a:latin typeface="LuzSans-Book" panose="02000603040000020003" pitchFamily="2" charset="0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94B20D7-3961-445A-A527-89669864F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0792"/>
          <a:stretch/>
        </p:blipFill>
        <p:spPr>
          <a:xfrm>
            <a:off x="5009322" y="754727"/>
            <a:ext cx="5459895" cy="3419708"/>
          </a:xfrm>
        </p:spPr>
      </p:pic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D7FA970B-1CBE-45CF-AD8A-1931F7E2E3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892" b="-99"/>
          <a:stretch/>
        </p:blipFill>
        <p:spPr>
          <a:xfrm>
            <a:off x="4780483" y="4174435"/>
            <a:ext cx="5917572" cy="181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Les victimes, tous pays confondus...</a:t>
            </a:r>
            <a:endParaRPr lang="fr-FR" sz="4000" b="1" dirty="0">
              <a:latin typeface="LuzSans-Book" panose="02000603040000020003" pitchFamily="2" charset="0"/>
            </a:endParaRPr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ECBD98A1-2CB8-4959-8E1C-A4A3F18E8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573" y="2172098"/>
            <a:ext cx="8099481" cy="2504659"/>
          </a:xfrm>
        </p:spPr>
      </p:pic>
    </p:spTree>
    <p:extLst>
      <p:ext uri="{BB962C8B-B14F-4D97-AF65-F5344CB8AC3E}">
        <p14:creationId xmlns:p14="http://schemas.microsoft.com/office/powerpoint/2010/main" val="29374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A5171-654F-4EDB-9DF1-FB50BEBF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49" y="1706934"/>
            <a:ext cx="3299753" cy="970006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LuzSans-Book" panose="02000603040000020003" pitchFamily="2" charset="0"/>
              </a:rPr>
              <a:t>L’Arc de Triomphe </a:t>
            </a:r>
            <a:br>
              <a:rPr lang="fr-FR" dirty="0"/>
            </a:b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7EF273-DADB-45A5-B3A7-FBF5828B8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9502" y="202095"/>
            <a:ext cx="8252952" cy="6453809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BA1EF1A-3FB4-44B9-BB1B-D929122A9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2919" y="2316533"/>
            <a:ext cx="3046834" cy="25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6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4400" dirty="0">
                <a:latin typeface="LuzSans-Book" panose="02000603040000020003" pitchFamily="2" charset="0"/>
              </a:rPr>
              <a:t>L'</a:t>
            </a:r>
            <a:r>
              <a:rPr lang="fr-FR" sz="4400" b="1" dirty="0">
                <a:latin typeface="LuzSans-Book" panose="02000603040000020003" pitchFamily="2" charset="0"/>
              </a:rPr>
              <a:t>infanterie</a:t>
            </a:r>
            <a:r>
              <a:rPr lang="fr-FR" sz="4400" dirty="0">
                <a:latin typeface="LuzSans-Book" panose="02000603040000020003" pitchFamily="2" charset="0"/>
              </a:rPr>
              <a:t>  est l'ensemble des unités militaires qui combattent à pied</a:t>
            </a:r>
            <a:endParaRPr lang="fr-FR" sz="4400" b="1" dirty="0">
              <a:latin typeface="LuzSans-Book" panose="02000603040000020003" pitchFamily="2" charset="0"/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E671B546-4183-4165-A3C4-F5781621D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5963" y="132522"/>
            <a:ext cx="5813254" cy="6666577"/>
          </a:xfrm>
        </p:spPr>
      </p:pic>
    </p:spTree>
    <p:extLst>
      <p:ext uri="{BB962C8B-B14F-4D97-AF65-F5344CB8AC3E}">
        <p14:creationId xmlns:p14="http://schemas.microsoft.com/office/powerpoint/2010/main" val="201855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En 2017, il a eu en France environ 640 morts par jour. Il y en avait 10 fois plus pendant la guerre.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D8D423D-A9B1-4954-B34E-2F5326AD0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25" y="331304"/>
            <a:ext cx="7397032" cy="6344548"/>
          </a:xfrm>
        </p:spPr>
      </p:pic>
    </p:spTree>
    <p:extLst>
      <p:ext uri="{BB962C8B-B14F-4D97-AF65-F5344CB8AC3E}">
        <p14:creationId xmlns:p14="http://schemas.microsoft.com/office/powerpoint/2010/main" val="78921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FD51-6B8B-462B-B49E-25985B42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LuzSans-Book" panose="02000603040000020003" pitchFamily="2" charset="0"/>
              </a:rPr>
              <a:t>La guerre a aussi fait de nombreux blessés...</a:t>
            </a:r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8B4E19F5-3BD1-40EE-B5BF-9AA9FB4AFC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076" y="951640"/>
            <a:ext cx="7955633" cy="4773380"/>
          </a:xfrm>
        </p:spPr>
      </p:pic>
    </p:spTree>
    <p:extLst>
      <p:ext uri="{BB962C8B-B14F-4D97-AF65-F5344CB8AC3E}">
        <p14:creationId xmlns:p14="http://schemas.microsoft.com/office/powerpoint/2010/main" val="105297902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21</TotalTime>
  <Words>81</Words>
  <Application>Microsoft Office PowerPoint</Application>
  <PresentationFormat>Grand écran</PresentationFormat>
  <Paragraphs>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Corbel</vt:lpstr>
      <vt:lpstr>LuzSans-Book</vt:lpstr>
      <vt:lpstr>Tw Cen MT Condensed Extra Bold</vt:lpstr>
      <vt:lpstr>Wingdings 2</vt:lpstr>
      <vt:lpstr>Cadre</vt:lpstr>
      <vt:lpstr>BILAN DE LA  1ÈRE GUERRE MONDIALE</vt:lpstr>
      <vt:lpstr>Le nombre de français tués correspond à la population actuelle de Lyon et Marseille réunies...</vt:lpstr>
      <vt:lpstr>Les pertes humaines, pays par pays...</vt:lpstr>
      <vt:lpstr>L'infanterie  est l'ensemble des unités militaires qui combattent à pied</vt:lpstr>
      <vt:lpstr>Les victimes, tous pays confondus...</vt:lpstr>
      <vt:lpstr>L’Arc de Triomphe  </vt:lpstr>
      <vt:lpstr>L'infanterie  est l'ensemble des unités militaires qui combattent à pied</vt:lpstr>
      <vt:lpstr>En 2017, il a eu en France environ 640 morts par jour. Il y en avait 10 fois plus pendant la guerre.</vt:lpstr>
      <vt:lpstr>La guerre a aussi fait de nombreux blessés...</vt:lpstr>
      <vt:lpstr>Un immense gâchis...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LA  1ÈRE GUERRE MONDIALE</dc:title>
  <dc:creator>Alice Brandicourt</dc:creator>
  <cp:lastModifiedBy>Alice Brandicourt</cp:lastModifiedBy>
  <cp:revision>4</cp:revision>
  <dcterms:created xsi:type="dcterms:W3CDTF">2018-05-27T13:11:02Z</dcterms:created>
  <dcterms:modified xsi:type="dcterms:W3CDTF">2018-05-27T13:32:56Z</dcterms:modified>
</cp:coreProperties>
</file>