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fr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fr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Statue_place_R%C3%A9publique_Paris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ean_Geoffroy_-_En_classe,_le_travail_des_petits.jp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pedia.org/wiki/Fichier:Rue_royale_(Paris,_1900).jp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Bataille_du_Mans_(1793)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Bataille_de_Waterloo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ouis_XVIII_of_France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3013F2-9C15-4660-89E7-4DF563F62C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4800" dirty="0"/>
              <a:t>De la Révolution à la III</a:t>
            </a:r>
            <a:r>
              <a:rPr lang="fr-FR" sz="4800" baseline="30000" dirty="0"/>
              <a:t>ème</a:t>
            </a:r>
            <a:r>
              <a:rPr lang="fr-FR" sz="4800" dirty="0"/>
              <a:t> République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89020D1-145F-4BB6-8963-77C44C38A0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De Multiples expériences politiques...</a:t>
            </a:r>
          </a:p>
        </p:txBody>
      </p:sp>
    </p:spTree>
    <p:extLst>
      <p:ext uri="{BB962C8B-B14F-4D97-AF65-F5344CB8AC3E}">
        <p14:creationId xmlns:p14="http://schemas.microsoft.com/office/powerpoint/2010/main" val="386169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5B2988-7301-461F-B48B-88C9F275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Une nouvelle révolution débute en février 1848. </a:t>
            </a:r>
            <a:br>
              <a:rPr lang="fr-FR" dirty="0"/>
            </a:br>
            <a:r>
              <a:rPr lang="fr-FR" dirty="0"/>
              <a:t>Louis-Philippe abdique et la </a:t>
            </a:r>
            <a:r>
              <a:rPr lang="fr-FR" dirty="0" err="1"/>
              <a:t>ii</a:t>
            </a:r>
            <a:r>
              <a:rPr lang="fr-FR" baseline="30000" dirty="0" err="1"/>
              <a:t>ème</a:t>
            </a:r>
            <a:r>
              <a:rPr lang="fr-FR" dirty="0"/>
              <a:t> République est proclamée.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9455778D-11FF-476D-B67A-D45493BC9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421" y="2610679"/>
            <a:ext cx="11988562" cy="2817312"/>
          </a:xfrm>
        </p:spPr>
      </p:pic>
    </p:spTree>
    <p:extLst>
      <p:ext uri="{BB962C8B-B14F-4D97-AF65-F5344CB8AC3E}">
        <p14:creationId xmlns:p14="http://schemas.microsoft.com/office/powerpoint/2010/main" val="3263327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5B2988-7301-461F-B48B-88C9F275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Les premières élections au suffrage universel direct sont organisées. Louis napoléon Bonaparte est élu président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9672A80-BD9F-496F-A1AF-C3C55C197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2974" y="1897516"/>
            <a:ext cx="3366051" cy="4857643"/>
          </a:xfrm>
        </p:spPr>
      </p:pic>
    </p:spTree>
    <p:extLst>
      <p:ext uri="{BB962C8B-B14F-4D97-AF65-F5344CB8AC3E}">
        <p14:creationId xmlns:p14="http://schemas.microsoft.com/office/powerpoint/2010/main" val="3099294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5B2988-7301-461F-B48B-88C9F275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Louis napoléon Bonaparte confisque le pouvoir se fait sacrer empereur : c’est le second empire.</a:t>
            </a:r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E1C65B52-279E-4619-A7C8-E81679DF0F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225" y="1942686"/>
            <a:ext cx="6107550" cy="4819413"/>
          </a:xfrm>
        </p:spPr>
      </p:pic>
    </p:spTree>
    <p:extLst>
      <p:ext uri="{BB962C8B-B14F-4D97-AF65-F5344CB8AC3E}">
        <p14:creationId xmlns:p14="http://schemas.microsoft.com/office/powerpoint/2010/main" val="3193118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4196B-379C-4D1A-BDD1-B2E46ADE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La France déclare la guerre a la Prusse en 1870, et perd.</a:t>
            </a:r>
            <a:br>
              <a:rPr lang="fr-FR" dirty="0"/>
            </a:br>
            <a:r>
              <a:rPr lang="fr-FR" dirty="0"/>
              <a:t>L’empereur se rend, la 3</a:t>
            </a:r>
            <a:r>
              <a:rPr lang="fr-FR" baseline="30000" dirty="0"/>
              <a:t>ème</a:t>
            </a:r>
            <a:r>
              <a:rPr lang="fr-FR" dirty="0"/>
              <a:t> république est proclamée.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D38DF55D-E437-4763-8A8D-98EE617B8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012" y="1810163"/>
            <a:ext cx="9053975" cy="4904237"/>
          </a:xfrm>
        </p:spPr>
      </p:pic>
    </p:spTree>
    <p:extLst>
      <p:ext uri="{BB962C8B-B14F-4D97-AF65-F5344CB8AC3E}">
        <p14:creationId xmlns:p14="http://schemas.microsoft.com/office/powerpoint/2010/main" val="466755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4196B-379C-4D1A-BDD1-B2E46ADE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la 3</a:t>
            </a:r>
            <a:r>
              <a:rPr lang="fr-FR" baseline="30000" dirty="0"/>
              <a:t>ème</a:t>
            </a:r>
            <a:r>
              <a:rPr lang="fr-FR" dirty="0"/>
              <a:t> république s’installe en utilisant les idées et les symboles de la révolution française.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265DA6A-FECE-4940-B40E-7AB70C04C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271" r="40" b="35723"/>
          <a:stretch/>
        </p:blipFill>
        <p:spPr>
          <a:xfrm>
            <a:off x="2941425" y="1868556"/>
            <a:ext cx="6309149" cy="4881556"/>
          </a:xfrm>
        </p:spPr>
      </p:pic>
    </p:spTree>
    <p:extLst>
      <p:ext uri="{BB962C8B-B14F-4D97-AF65-F5344CB8AC3E}">
        <p14:creationId xmlns:p14="http://schemas.microsoft.com/office/powerpoint/2010/main" val="695490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F4196B-379C-4D1A-BDD1-B2E46ADE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Ces idées sont diffusées grâce à l’instauration de l’école Gratuite, Laïque et obligatoire.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E1AAEED6-137C-4BF7-9C0B-AA5793904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98333" y="1921184"/>
            <a:ext cx="9595334" cy="4797667"/>
          </a:xfrm>
        </p:spPr>
      </p:pic>
    </p:spTree>
    <p:extLst>
      <p:ext uri="{BB962C8B-B14F-4D97-AF65-F5344CB8AC3E}">
        <p14:creationId xmlns:p14="http://schemas.microsoft.com/office/powerpoint/2010/main" val="3196715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9DB165-58F9-4840-BF6F-2397F6CCC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994122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La république a peiné à s’imposer en France. </a:t>
            </a:r>
            <a:br>
              <a:rPr lang="fr-FR" dirty="0"/>
            </a:br>
            <a:r>
              <a:rPr lang="fr-FR" dirty="0"/>
              <a:t>Au début du XXème siècle, la démocratie s’est développée.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AA03D7-3A2C-4532-9A21-4143FF1DD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96208" y="1895062"/>
            <a:ext cx="6599583" cy="486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5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1268E-C5F9-40CA-BCA0-0138EF10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république est proclamée en septembre 1792</a:t>
            </a:r>
            <a:br>
              <a:rPr lang="fr-FR" dirty="0"/>
            </a:br>
            <a:r>
              <a:rPr lang="fr-FR" dirty="0"/>
              <a:t>Louis XVI est guillotiné en janvier 1793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1597DCC-C29B-4172-9AD2-3E5117DA3C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320" y="1876425"/>
            <a:ext cx="8169359" cy="4877230"/>
          </a:xfrm>
        </p:spPr>
      </p:pic>
    </p:spTree>
    <p:extLst>
      <p:ext uri="{BB962C8B-B14F-4D97-AF65-F5344CB8AC3E}">
        <p14:creationId xmlns:p14="http://schemas.microsoft.com/office/powerpoint/2010/main" val="1723469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1268E-C5F9-40CA-BCA0-0138EF10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République peine à s’imposer...</a:t>
            </a:r>
            <a:br>
              <a:rPr lang="fr-FR" dirty="0"/>
            </a:br>
            <a:r>
              <a:rPr lang="fr-FR" dirty="0"/>
              <a:t>Une guerre civile oppose les monarchistes et les républicains</a:t>
            </a:r>
          </a:p>
        </p:txBody>
      </p:sp>
      <p:pic>
        <p:nvPicPr>
          <p:cNvPr id="12" name="Espace réservé du contenu 11">
            <a:extLst>
              <a:ext uri="{FF2B5EF4-FFF2-40B4-BE49-F238E27FC236}">
                <a16:creationId xmlns:a16="http://schemas.microsoft.com/office/drawing/2014/main" id="{A2A1400F-23AD-40B2-9C10-D568ADC30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05269" y="1866336"/>
            <a:ext cx="7381462" cy="4896370"/>
          </a:xfrm>
        </p:spPr>
      </p:pic>
    </p:spTree>
    <p:extLst>
      <p:ext uri="{BB962C8B-B14F-4D97-AF65-F5344CB8AC3E}">
        <p14:creationId xmlns:p14="http://schemas.microsoft.com/office/powerpoint/2010/main" val="249776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1268E-C5F9-40CA-BCA0-0138EF10C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Dans ce contexte compliqué, un homme prend le pouvoir par la force et instaure son empire : c’est Napoléon. 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F7FCC756-62B3-4E93-9AA4-CD0F7BFC7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2604" y="1866757"/>
            <a:ext cx="6826792" cy="4876280"/>
          </a:xfrm>
        </p:spPr>
      </p:pic>
    </p:spTree>
    <p:extLst>
      <p:ext uri="{BB962C8B-B14F-4D97-AF65-F5344CB8AC3E}">
        <p14:creationId xmlns:p14="http://schemas.microsoft.com/office/powerpoint/2010/main" val="203094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1268E-C5F9-40CA-BCA0-0138EF10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-106017"/>
            <a:ext cx="11029616" cy="1730642"/>
          </a:xfrm>
        </p:spPr>
        <p:txBody>
          <a:bodyPr>
            <a:normAutofit/>
          </a:bodyPr>
          <a:lstStyle/>
          <a:p>
            <a:pPr algn="ctr"/>
            <a:r>
              <a:rPr lang="fr-FR" sz="2600" dirty="0"/>
              <a:t>Napoléon mène des campagnes militaires et </a:t>
            </a:r>
            <a:r>
              <a:rPr lang="fr-FR" sz="2600" dirty="0" err="1"/>
              <a:t>etend</a:t>
            </a:r>
            <a:r>
              <a:rPr lang="fr-FR" sz="2600" dirty="0"/>
              <a:t> son empire sur une grande partie de </a:t>
            </a:r>
            <a:r>
              <a:rPr lang="fr-FR" sz="2600" dirty="0" err="1"/>
              <a:t>l’europe</a:t>
            </a:r>
            <a:r>
              <a:rPr lang="fr-FR" sz="2600" dirty="0"/>
              <a:t> jusqu’à sa chute en 1815.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0C65E55-C7D4-4389-9B67-EC3CCA569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4219" y="1942677"/>
            <a:ext cx="8383562" cy="4855480"/>
          </a:xfrm>
        </p:spPr>
      </p:pic>
    </p:spTree>
    <p:extLst>
      <p:ext uri="{BB962C8B-B14F-4D97-AF65-F5344CB8AC3E}">
        <p14:creationId xmlns:p14="http://schemas.microsoft.com/office/powerpoint/2010/main" val="117658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1268E-C5F9-40CA-BCA0-0138EF10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-106017"/>
            <a:ext cx="11029616" cy="1730642"/>
          </a:xfrm>
        </p:spPr>
        <p:txBody>
          <a:bodyPr>
            <a:normAutofit/>
          </a:bodyPr>
          <a:lstStyle/>
          <a:p>
            <a:pPr algn="ctr"/>
            <a:r>
              <a:rPr lang="fr-FR" sz="2600" dirty="0"/>
              <a:t>C’est Louis XVIII, le frère de Louis xvi, qui prend le pouvoir lors de la défaite de napoléon. C’est la restauration.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A0786AED-33D5-4F67-9F94-F16E18136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3477" b="7620"/>
          <a:stretch/>
        </p:blipFill>
        <p:spPr>
          <a:xfrm>
            <a:off x="4020913" y="1898374"/>
            <a:ext cx="4150173" cy="4725460"/>
          </a:xfrm>
        </p:spPr>
      </p:pic>
    </p:spTree>
    <p:extLst>
      <p:ext uri="{BB962C8B-B14F-4D97-AF65-F5344CB8AC3E}">
        <p14:creationId xmlns:p14="http://schemas.microsoft.com/office/powerpoint/2010/main" val="35024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1268E-C5F9-40CA-BCA0-0138EF10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-106017"/>
            <a:ext cx="11029616" cy="1730642"/>
          </a:xfrm>
        </p:spPr>
        <p:txBody>
          <a:bodyPr>
            <a:normAutofit/>
          </a:bodyPr>
          <a:lstStyle/>
          <a:p>
            <a:pPr algn="ctr"/>
            <a:r>
              <a:rPr lang="fr-FR" sz="2600" dirty="0"/>
              <a:t>Puis a la mort de Louis XVIII, son frère Charles X lui succède. </a:t>
            </a:r>
            <a:br>
              <a:rPr lang="fr-FR" sz="2600" dirty="0"/>
            </a:br>
            <a:r>
              <a:rPr lang="fr-FR" sz="2600" dirty="0"/>
              <a:t>Le pouvoir royal se durcit...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0CE004C-71CD-4725-BB11-275AA320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279"/>
          <a:stretch/>
        </p:blipFill>
        <p:spPr>
          <a:xfrm>
            <a:off x="4010841" y="1844363"/>
            <a:ext cx="4170317" cy="4918554"/>
          </a:xfrm>
        </p:spPr>
      </p:pic>
    </p:spTree>
    <p:extLst>
      <p:ext uri="{BB962C8B-B14F-4D97-AF65-F5344CB8AC3E}">
        <p14:creationId xmlns:p14="http://schemas.microsoft.com/office/powerpoint/2010/main" val="106059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B1268E-C5F9-40CA-BCA0-0138EF10C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-106017"/>
            <a:ext cx="11029616" cy="1730642"/>
          </a:xfrm>
        </p:spPr>
        <p:txBody>
          <a:bodyPr>
            <a:normAutofit/>
          </a:bodyPr>
          <a:lstStyle/>
          <a:p>
            <a:pPr algn="ctr"/>
            <a:r>
              <a:rPr lang="fr-FR" sz="2600" dirty="0"/>
              <a:t>Le peuple de Paris se soulève pendant 3 nouvelles journées révolutionnaires en 1830 : Charles X abdique.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1118999A-1829-442C-8E5C-8117C45BB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35" t="9153" r="9915" b="9782"/>
          <a:stretch/>
        </p:blipFill>
        <p:spPr>
          <a:xfrm>
            <a:off x="3008243" y="1911626"/>
            <a:ext cx="6175514" cy="4841429"/>
          </a:xfrm>
        </p:spPr>
      </p:pic>
    </p:spTree>
    <p:extLst>
      <p:ext uri="{BB962C8B-B14F-4D97-AF65-F5344CB8AC3E}">
        <p14:creationId xmlns:p14="http://schemas.microsoft.com/office/powerpoint/2010/main" val="47116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5B2988-7301-461F-B48B-88C9F275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cousin de Charles X prend le pouvoir : </a:t>
            </a:r>
            <a:br>
              <a:rPr lang="fr-FR" dirty="0"/>
            </a:br>
            <a:r>
              <a:rPr lang="fr-FR" dirty="0"/>
              <a:t>c’est Louis-Philippe. Il est appelé « roi des français ».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730BFAB-3B46-497D-91F5-F9DC1B952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6330" y="1905793"/>
            <a:ext cx="6979340" cy="4822089"/>
          </a:xfrm>
        </p:spPr>
      </p:pic>
    </p:spTree>
    <p:extLst>
      <p:ext uri="{BB962C8B-B14F-4D97-AF65-F5344CB8AC3E}">
        <p14:creationId xmlns:p14="http://schemas.microsoft.com/office/powerpoint/2010/main" val="411060242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Dividende</Template>
  <TotalTime>53</TotalTime>
  <Words>228</Words>
  <Application>Microsoft Office PowerPoint</Application>
  <PresentationFormat>Grand écran</PresentationFormat>
  <Paragraphs>17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Gill Sans MT</vt:lpstr>
      <vt:lpstr>Wingdings 2</vt:lpstr>
      <vt:lpstr>Dividende</vt:lpstr>
      <vt:lpstr>De la Révolution à la IIIème République</vt:lpstr>
      <vt:lpstr>la république est proclamée en septembre 1792 Louis XVI est guillotiné en janvier 1793</vt:lpstr>
      <vt:lpstr>La République peine à s’imposer... Une guerre civile oppose les monarchistes et les républicains</vt:lpstr>
      <vt:lpstr>Dans ce contexte compliqué, un homme prend le pouvoir par la force et instaure son empire : c’est Napoléon. </vt:lpstr>
      <vt:lpstr>Napoléon mène des campagnes militaires et etend son empire sur une grande partie de l’europe jusqu’à sa chute en 1815.</vt:lpstr>
      <vt:lpstr>C’est Louis XVIII, le frère de Louis xvi, qui prend le pouvoir lors de la défaite de napoléon. C’est la restauration.</vt:lpstr>
      <vt:lpstr>Puis a la mort de Louis XVIII, son frère Charles X lui succède.  Le pouvoir royal se durcit...</vt:lpstr>
      <vt:lpstr>Le peuple de Paris se soulève pendant 3 nouvelles journées révolutionnaires en 1830 : Charles X abdique.</vt:lpstr>
      <vt:lpstr>Le cousin de Charles X prend le pouvoir :  c’est Louis-Philippe. Il est appelé « roi des français ». </vt:lpstr>
      <vt:lpstr>Une nouvelle révolution débute en février 1848.  Louis-Philippe abdique et la iième République est proclamée.</vt:lpstr>
      <vt:lpstr>Les premières élections au suffrage universel direct sont organisées. Louis napoléon Bonaparte est élu président</vt:lpstr>
      <vt:lpstr>Louis napoléon Bonaparte confisque le pouvoir se fait sacrer empereur : c’est le second empire.</vt:lpstr>
      <vt:lpstr>La France déclare la guerre a la Prusse en 1870, et perd. L’empereur se rend, la 3ème république est proclamée.</vt:lpstr>
      <vt:lpstr>la 3ème république s’installe en utilisant les idées et les symboles de la révolution française.</vt:lpstr>
      <vt:lpstr>Ces idées sont diffusées grâce à l’instauration de l’école Gratuite, Laïque et obligatoire.</vt:lpstr>
      <vt:lpstr>La république a peiné à s’imposer en France.  Au début du XXème siècle, la démocratie s’est développée.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la Révolution à la IIIème République</dc:title>
  <dc:creator>Alice Brandicourt</dc:creator>
  <cp:lastModifiedBy>Alice Brandicourt</cp:lastModifiedBy>
  <cp:revision>9</cp:revision>
  <dcterms:created xsi:type="dcterms:W3CDTF">2018-05-21T19:53:14Z</dcterms:created>
  <dcterms:modified xsi:type="dcterms:W3CDTF">2018-05-21T20:47:11Z</dcterms:modified>
</cp:coreProperties>
</file>